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75" r:id="rId2"/>
    <p:sldId id="279" r:id="rId3"/>
    <p:sldId id="303" r:id="rId4"/>
    <p:sldId id="283" r:id="rId5"/>
    <p:sldId id="300" r:id="rId6"/>
    <p:sldId id="301" r:id="rId7"/>
    <p:sldId id="284" r:id="rId8"/>
    <p:sldId id="281" r:id="rId9"/>
    <p:sldId id="285" r:id="rId10"/>
    <p:sldId id="280" r:id="rId11"/>
    <p:sldId id="261" r:id="rId12"/>
    <p:sldId id="286" r:id="rId13"/>
    <p:sldId id="288" r:id="rId14"/>
    <p:sldId id="289" r:id="rId15"/>
    <p:sldId id="304" r:id="rId16"/>
    <p:sldId id="305" r:id="rId17"/>
    <p:sldId id="290" r:id="rId18"/>
    <p:sldId id="306" r:id="rId19"/>
    <p:sldId id="291" r:id="rId20"/>
    <p:sldId id="287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8" r:id="rId48"/>
    <p:sldId id="340" r:id="rId49"/>
    <p:sldId id="341" r:id="rId50"/>
    <p:sldId id="342" r:id="rId51"/>
    <p:sldId id="343" r:id="rId52"/>
    <p:sldId id="344" r:id="rId53"/>
    <p:sldId id="345" r:id="rId54"/>
    <p:sldId id="337" r:id="rId55"/>
    <p:sldId id="307" r:id="rId56"/>
    <p:sldId id="294" r:id="rId57"/>
    <p:sldId id="308" r:id="rId58"/>
    <p:sldId id="348" r:id="rId59"/>
    <p:sldId id="349" r:id="rId60"/>
    <p:sldId id="350" r:id="rId61"/>
    <p:sldId id="295" r:id="rId62"/>
    <p:sldId id="297" r:id="rId63"/>
    <p:sldId id="298" r:id="rId64"/>
    <p:sldId id="299" r:id="rId65"/>
    <p:sldId id="2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C2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216B1-AA6F-45AF-9F79-2AB90D936690}" v="415" dt="2023-04-11T14:07:55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HYUK KIM" userId="4e00af21e0a970cd" providerId="LiveId" clId="{074216B1-AA6F-45AF-9F79-2AB90D936690}"/>
    <pc:docChg chg="undo custSel addSld delSld modSld sldOrd">
      <pc:chgData name="WOOHYUK KIM" userId="4e00af21e0a970cd" providerId="LiveId" clId="{074216B1-AA6F-45AF-9F79-2AB90D936690}" dt="2023-04-11T14:08:10.561" v="4239" actId="1076"/>
      <pc:docMkLst>
        <pc:docMk/>
      </pc:docMkLst>
      <pc:sldChg chg="del">
        <pc:chgData name="WOOHYUK KIM" userId="4e00af21e0a970cd" providerId="LiveId" clId="{074216B1-AA6F-45AF-9F79-2AB90D936690}" dt="2023-04-09T03:04:29.012" v="2967" actId="47"/>
        <pc:sldMkLst>
          <pc:docMk/>
          <pc:sldMk cId="4277697131" sldId="259"/>
        </pc:sldMkLst>
      </pc:sldChg>
      <pc:sldChg chg="del">
        <pc:chgData name="WOOHYUK KIM" userId="4e00af21e0a970cd" providerId="LiveId" clId="{074216B1-AA6F-45AF-9F79-2AB90D936690}" dt="2023-04-09T01:48:20.629" v="2545" actId="47"/>
        <pc:sldMkLst>
          <pc:docMk/>
          <pc:sldMk cId="4171924586" sldId="262"/>
        </pc:sldMkLst>
      </pc:sldChg>
      <pc:sldChg chg="del">
        <pc:chgData name="WOOHYUK KIM" userId="4e00af21e0a970cd" providerId="LiveId" clId="{074216B1-AA6F-45AF-9F79-2AB90D936690}" dt="2023-04-09T01:48:25.330" v="2546" actId="47"/>
        <pc:sldMkLst>
          <pc:docMk/>
          <pc:sldMk cId="1001145563" sldId="263"/>
        </pc:sldMkLst>
      </pc:sldChg>
      <pc:sldChg chg="del">
        <pc:chgData name="WOOHYUK KIM" userId="4e00af21e0a970cd" providerId="LiveId" clId="{074216B1-AA6F-45AF-9F79-2AB90D936690}" dt="2023-04-09T03:04:33.736" v="2968" actId="47"/>
        <pc:sldMkLst>
          <pc:docMk/>
          <pc:sldMk cId="839235642" sldId="264"/>
        </pc:sldMkLst>
      </pc:sldChg>
      <pc:sldChg chg="del">
        <pc:chgData name="WOOHYUK KIM" userId="4e00af21e0a970cd" providerId="LiveId" clId="{074216B1-AA6F-45AF-9F79-2AB90D936690}" dt="2023-04-09T01:28:09.919" v="1919" actId="47"/>
        <pc:sldMkLst>
          <pc:docMk/>
          <pc:sldMk cId="3314720397" sldId="268"/>
        </pc:sldMkLst>
      </pc:sldChg>
      <pc:sldChg chg="del">
        <pc:chgData name="WOOHYUK KIM" userId="4e00af21e0a970cd" providerId="LiveId" clId="{074216B1-AA6F-45AF-9F79-2AB90D936690}" dt="2023-04-09T01:28:11.095" v="1920" actId="47"/>
        <pc:sldMkLst>
          <pc:docMk/>
          <pc:sldMk cId="3773063950" sldId="269"/>
        </pc:sldMkLst>
      </pc:sldChg>
      <pc:sldChg chg="del">
        <pc:chgData name="WOOHYUK KIM" userId="4e00af21e0a970cd" providerId="LiveId" clId="{074216B1-AA6F-45AF-9F79-2AB90D936690}" dt="2023-04-09T01:28:12.157" v="1921" actId="47"/>
        <pc:sldMkLst>
          <pc:docMk/>
          <pc:sldMk cId="839129517" sldId="270"/>
        </pc:sldMkLst>
      </pc:sldChg>
      <pc:sldChg chg="del">
        <pc:chgData name="WOOHYUK KIM" userId="4e00af21e0a970cd" providerId="LiveId" clId="{074216B1-AA6F-45AF-9F79-2AB90D936690}" dt="2023-04-09T01:28:14.849" v="1922" actId="47"/>
        <pc:sldMkLst>
          <pc:docMk/>
          <pc:sldMk cId="2481522578" sldId="271"/>
        </pc:sldMkLst>
      </pc:sldChg>
      <pc:sldChg chg="del">
        <pc:chgData name="WOOHYUK KIM" userId="4e00af21e0a970cd" providerId="LiveId" clId="{074216B1-AA6F-45AF-9F79-2AB90D936690}" dt="2023-04-09T01:28:04.546" v="1918" actId="47"/>
        <pc:sldMkLst>
          <pc:docMk/>
          <pc:sldMk cId="428841483" sldId="272"/>
        </pc:sldMkLst>
      </pc:sldChg>
      <pc:sldChg chg="del">
        <pc:chgData name="WOOHYUK KIM" userId="4e00af21e0a970cd" providerId="LiveId" clId="{074216B1-AA6F-45AF-9F79-2AB90D936690}" dt="2023-04-09T03:04:34.849" v="2969" actId="47"/>
        <pc:sldMkLst>
          <pc:docMk/>
          <pc:sldMk cId="2458275388" sldId="277"/>
        </pc:sldMkLst>
      </pc:sldChg>
      <pc:sldChg chg="modSp mod">
        <pc:chgData name="WOOHYUK KIM" userId="4e00af21e0a970cd" providerId="LiveId" clId="{074216B1-AA6F-45AF-9F79-2AB90D936690}" dt="2023-04-10T12:54:31.074" v="3924" actId="20577"/>
        <pc:sldMkLst>
          <pc:docMk/>
          <pc:sldMk cId="580840066" sldId="280"/>
        </pc:sldMkLst>
        <pc:graphicFrameChg chg="modGraphic">
          <ac:chgData name="WOOHYUK KIM" userId="4e00af21e0a970cd" providerId="LiveId" clId="{074216B1-AA6F-45AF-9F79-2AB90D936690}" dt="2023-04-10T12:54:31.074" v="3924" actId="20577"/>
          <ac:graphicFrameMkLst>
            <pc:docMk/>
            <pc:sldMk cId="580840066" sldId="280"/>
            <ac:graphicFrameMk id="6" creationId="{258911DE-66AD-96C1-EA7E-932D2DEA6A12}"/>
          </ac:graphicFrameMkLst>
        </pc:graphicFrameChg>
      </pc:sldChg>
      <pc:sldChg chg="addSp modSp mod">
        <pc:chgData name="WOOHYUK KIM" userId="4e00af21e0a970cd" providerId="LiveId" clId="{074216B1-AA6F-45AF-9F79-2AB90D936690}" dt="2023-04-09T03:31:35.010" v="3147" actId="14100"/>
        <pc:sldMkLst>
          <pc:docMk/>
          <pc:sldMk cId="732441322" sldId="281"/>
        </pc:sldMkLst>
        <pc:picChg chg="add mod">
          <ac:chgData name="WOOHYUK KIM" userId="4e00af21e0a970cd" providerId="LiveId" clId="{074216B1-AA6F-45AF-9F79-2AB90D936690}" dt="2023-04-09T03:31:35.010" v="3147" actId="14100"/>
          <ac:picMkLst>
            <pc:docMk/>
            <pc:sldMk cId="732441322" sldId="281"/>
            <ac:picMk id="3" creationId="{F5C12888-5934-713D-0551-12DA40ACDF17}"/>
          </ac:picMkLst>
        </pc:picChg>
      </pc:sldChg>
      <pc:sldChg chg="addSp modSp mod">
        <pc:chgData name="WOOHYUK KIM" userId="4e00af21e0a970cd" providerId="LiveId" clId="{074216B1-AA6F-45AF-9F79-2AB90D936690}" dt="2023-04-09T04:33:25.598" v="3672" actId="1076"/>
        <pc:sldMkLst>
          <pc:docMk/>
          <pc:sldMk cId="222969523" sldId="288"/>
        </pc:sldMkLst>
        <pc:graphicFrameChg chg="mod modGraphic">
          <ac:chgData name="WOOHYUK KIM" userId="4e00af21e0a970cd" providerId="LiveId" clId="{074216B1-AA6F-45AF-9F79-2AB90D936690}" dt="2023-04-09T04:33:10.288" v="3668"/>
          <ac:graphicFrameMkLst>
            <pc:docMk/>
            <pc:sldMk cId="222969523" sldId="288"/>
            <ac:graphicFrameMk id="4" creationId="{BD2E5C11-5866-E44A-1FB4-4C5F1E23188F}"/>
          </ac:graphicFrameMkLst>
        </pc:graphicFrameChg>
        <pc:picChg chg="add mod">
          <ac:chgData name="WOOHYUK KIM" userId="4e00af21e0a970cd" providerId="LiveId" clId="{074216B1-AA6F-45AF-9F79-2AB90D936690}" dt="2023-04-09T04:33:22.403" v="3671" actId="1076"/>
          <ac:picMkLst>
            <pc:docMk/>
            <pc:sldMk cId="222969523" sldId="288"/>
            <ac:picMk id="3" creationId="{64F816DF-2352-2BD6-A98A-82B7DC664C14}"/>
          </ac:picMkLst>
        </pc:picChg>
        <pc:picChg chg="mod">
          <ac:chgData name="WOOHYUK KIM" userId="4e00af21e0a970cd" providerId="LiveId" clId="{074216B1-AA6F-45AF-9F79-2AB90D936690}" dt="2023-04-09T04:33:25.598" v="3672" actId="1076"/>
          <ac:picMkLst>
            <pc:docMk/>
            <pc:sldMk cId="222969523" sldId="288"/>
            <ac:picMk id="6" creationId="{6537BF9D-2017-B1C2-75C4-B969A59A3489}"/>
          </ac:picMkLst>
        </pc:picChg>
      </pc:sldChg>
      <pc:sldChg chg="addSp modSp mod">
        <pc:chgData name="WOOHYUK KIM" userId="4e00af21e0a970cd" providerId="LiveId" clId="{074216B1-AA6F-45AF-9F79-2AB90D936690}" dt="2023-04-09T00:01:27.747" v="611" actId="1076"/>
        <pc:sldMkLst>
          <pc:docMk/>
          <pc:sldMk cId="4149981766" sldId="289"/>
        </pc:sldMkLst>
        <pc:spChg chg="add mod">
          <ac:chgData name="WOOHYUK KIM" userId="4e00af21e0a970cd" providerId="LiveId" clId="{074216B1-AA6F-45AF-9F79-2AB90D936690}" dt="2023-04-09T00:01:27.747" v="611" actId="1076"/>
          <ac:spMkLst>
            <pc:docMk/>
            <pc:sldMk cId="4149981766" sldId="289"/>
            <ac:spMk id="2" creationId="{0C483FF3-379D-5062-D399-EDA3C75F571C}"/>
          </ac:spMkLst>
        </pc:spChg>
      </pc:sldChg>
      <pc:sldChg chg="addSp modSp mod">
        <pc:chgData name="WOOHYUK KIM" userId="4e00af21e0a970cd" providerId="LiveId" clId="{074216B1-AA6F-45AF-9F79-2AB90D936690}" dt="2023-04-09T00:15:12.547" v="1276" actId="20577"/>
        <pc:sldMkLst>
          <pc:docMk/>
          <pc:sldMk cId="1702926105" sldId="290"/>
        </pc:sldMkLst>
        <pc:spChg chg="mod">
          <ac:chgData name="WOOHYUK KIM" userId="4e00af21e0a970cd" providerId="LiveId" clId="{074216B1-AA6F-45AF-9F79-2AB90D936690}" dt="2023-04-09T00:15:12.547" v="1276" actId="20577"/>
          <ac:spMkLst>
            <pc:docMk/>
            <pc:sldMk cId="1702926105" sldId="290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0:13:04.753" v="1238" actId="1076"/>
          <ac:picMkLst>
            <pc:docMk/>
            <pc:sldMk cId="1702926105" sldId="290"/>
            <ac:picMk id="3" creationId="{2A7E953F-1546-DC04-34C4-5F499731C9D9}"/>
          </ac:picMkLst>
        </pc:picChg>
        <pc:picChg chg="add mod">
          <ac:chgData name="WOOHYUK KIM" userId="4e00af21e0a970cd" providerId="LiveId" clId="{074216B1-AA6F-45AF-9F79-2AB90D936690}" dt="2023-04-09T00:13:05.784" v="1239" actId="1076"/>
          <ac:picMkLst>
            <pc:docMk/>
            <pc:sldMk cId="1702926105" sldId="290"/>
            <ac:picMk id="4" creationId="{FFD50A14-0F5F-50BD-EFB1-DCD0D1B917E5}"/>
          </ac:picMkLst>
        </pc:picChg>
      </pc:sldChg>
      <pc:sldChg chg="addSp delSp modSp mod">
        <pc:chgData name="WOOHYUK KIM" userId="4e00af21e0a970cd" providerId="LiveId" clId="{074216B1-AA6F-45AF-9F79-2AB90D936690}" dt="2023-04-10T12:57:28.840" v="3932" actId="14100"/>
        <pc:sldMkLst>
          <pc:docMk/>
          <pc:sldMk cId="1197000822" sldId="291"/>
        </pc:sldMkLst>
        <pc:picChg chg="add del mod">
          <ac:chgData name="WOOHYUK KIM" userId="4e00af21e0a970cd" providerId="LiveId" clId="{074216B1-AA6F-45AF-9F79-2AB90D936690}" dt="2023-04-09T00:14:51.578" v="1262" actId="21"/>
          <ac:picMkLst>
            <pc:docMk/>
            <pc:sldMk cId="1197000822" sldId="291"/>
            <ac:picMk id="3" creationId="{D3C523FB-454E-6D17-DC24-4FA66EBA6ECC}"/>
          </ac:picMkLst>
        </pc:picChg>
        <pc:picChg chg="add del mod">
          <ac:chgData name="WOOHYUK KIM" userId="4e00af21e0a970cd" providerId="LiveId" clId="{074216B1-AA6F-45AF-9F79-2AB90D936690}" dt="2023-04-10T12:56:34.717" v="3926" actId="478"/>
          <ac:picMkLst>
            <pc:docMk/>
            <pc:sldMk cId="1197000822" sldId="291"/>
            <ac:picMk id="3" creationId="{E0F39B8A-E39E-5FA9-7914-9DE93B9BD85D}"/>
          </ac:picMkLst>
        </pc:picChg>
        <pc:picChg chg="add del mod">
          <ac:chgData name="WOOHYUK KIM" userId="4e00af21e0a970cd" providerId="LiveId" clId="{074216B1-AA6F-45AF-9F79-2AB90D936690}" dt="2023-04-09T00:14:41.643" v="1259" actId="21"/>
          <ac:picMkLst>
            <pc:docMk/>
            <pc:sldMk cId="1197000822" sldId="291"/>
            <ac:picMk id="5" creationId="{66C9B21B-9043-0DFC-11BA-F4FDB7B51880}"/>
          </ac:picMkLst>
        </pc:picChg>
        <pc:picChg chg="add mod">
          <ac:chgData name="WOOHYUK KIM" userId="4e00af21e0a970cd" providerId="LiveId" clId="{074216B1-AA6F-45AF-9F79-2AB90D936690}" dt="2023-04-10T12:57:28.840" v="3932" actId="14100"/>
          <ac:picMkLst>
            <pc:docMk/>
            <pc:sldMk cId="1197000822" sldId="291"/>
            <ac:picMk id="5" creationId="{ACEF2F60-C1D4-1208-0205-9AC549F63D20}"/>
          </ac:picMkLst>
        </pc:picChg>
        <pc:picChg chg="add del mod">
          <ac:chgData name="WOOHYUK KIM" userId="4e00af21e0a970cd" providerId="LiveId" clId="{074216B1-AA6F-45AF-9F79-2AB90D936690}" dt="2023-04-09T02:43:02.545" v="2547" actId="478"/>
          <ac:picMkLst>
            <pc:docMk/>
            <pc:sldMk cId="1197000822" sldId="291"/>
            <ac:picMk id="8" creationId="{18D5D093-9FA4-E35E-FB5E-DB5715BC5A99}"/>
          </ac:picMkLst>
        </pc:picChg>
        <pc:picChg chg="add del mod">
          <ac:chgData name="WOOHYUK KIM" userId="4e00af21e0a970cd" providerId="LiveId" clId="{074216B1-AA6F-45AF-9F79-2AB90D936690}" dt="2023-04-09T03:06:14.270" v="2970" actId="478"/>
          <ac:picMkLst>
            <pc:docMk/>
            <pc:sldMk cId="1197000822" sldId="291"/>
            <ac:picMk id="10" creationId="{4D1C9AAE-5030-FD33-CD59-4AA3BF39F925}"/>
          </ac:picMkLst>
        </pc:picChg>
        <pc:picChg chg="add del mod">
          <ac:chgData name="WOOHYUK KIM" userId="4e00af21e0a970cd" providerId="LiveId" clId="{074216B1-AA6F-45AF-9F79-2AB90D936690}" dt="2023-04-09T06:28:35.427" v="3704" actId="478"/>
          <ac:picMkLst>
            <pc:docMk/>
            <pc:sldMk cId="1197000822" sldId="291"/>
            <ac:picMk id="12" creationId="{6C3760AE-9EA4-948E-567D-7CE6450D7E7C}"/>
          </ac:picMkLst>
        </pc:picChg>
        <pc:picChg chg="add del mod">
          <ac:chgData name="WOOHYUK KIM" userId="4e00af21e0a970cd" providerId="LiveId" clId="{074216B1-AA6F-45AF-9F79-2AB90D936690}" dt="2023-04-10T12:52:57.825" v="3901" actId="478"/>
          <ac:picMkLst>
            <pc:docMk/>
            <pc:sldMk cId="1197000822" sldId="291"/>
            <ac:picMk id="14" creationId="{9BB2AE48-4C30-3050-8084-23903D1747D7}"/>
          </ac:picMkLst>
        </pc:picChg>
      </pc:sldChg>
      <pc:sldChg chg="addSp modSp del mod">
        <pc:chgData name="WOOHYUK KIM" userId="4e00af21e0a970cd" providerId="LiveId" clId="{074216B1-AA6F-45AF-9F79-2AB90D936690}" dt="2023-04-10T13:09:22.703" v="4003" actId="47"/>
        <pc:sldMkLst>
          <pc:docMk/>
          <pc:sldMk cId="20358917" sldId="292"/>
        </pc:sldMkLst>
        <pc:spChg chg="mod">
          <ac:chgData name="WOOHYUK KIM" userId="4e00af21e0a970cd" providerId="LiveId" clId="{074216B1-AA6F-45AF-9F79-2AB90D936690}" dt="2023-04-09T06:34:25.267" v="3713" actId="20577"/>
          <ac:spMkLst>
            <pc:docMk/>
            <pc:sldMk cId="20358917" sldId="292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10T13:02:30.417" v="3962" actId="1076"/>
          <ac:picMkLst>
            <pc:docMk/>
            <pc:sldMk cId="20358917" sldId="292"/>
            <ac:picMk id="3" creationId="{9EC64134-159B-917D-36D7-B915B9DB80E0}"/>
          </ac:picMkLst>
        </pc:picChg>
      </pc:sldChg>
      <pc:sldChg chg="addSp delSp modSp del mod">
        <pc:chgData name="WOOHYUK KIM" userId="4e00af21e0a970cd" providerId="LiveId" clId="{074216B1-AA6F-45AF-9F79-2AB90D936690}" dt="2023-04-11T13:36:44.527" v="4137" actId="47"/>
        <pc:sldMkLst>
          <pc:docMk/>
          <pc:sldMk cId="1464797058" sldId="293"/>
        </pc:sldMkLst>
        <pc:picChg chg="add del mod">
          <ac:chgData name="WOOHYUK KIM" userId="4e00af21e0a970cd" providerId="LiveId" clId="{074216B1-AA6F-45AF-9F79-2AB90D936690}" dt="2023-04-11T13:36:20.446" v="4134" actId="478"/>
          <ac:picMkLst>
            <pc:docMk/>
            <pc:sldMk cId="1464797058" sldId="293"/>
            <ac:picMk id="3" creationId="{4E7CB372-FEB3-7F77-CDE5-E510EB5413D2}"/>
          </ac:picMkLst>
        </pc:picChg>
      </pc:sldChg>
      <pc:sldChg chg="addSp delSp modSp mod">
        <pc:chgData name="WOOHYUK KIM" userId="4e00af21e0a970cd" providerId="LiveId" clId="{074216B1-AA6F-45AF-9F79-2AB90D936690}" dt="2023-04-11T14:08:10.561" v="4239" actId="1076"/>
        <pc:sldMkLst>
          <pc:docMk/>
          <pc:sldMk cId="2292045139" sldId="294"/>
        </pc:sldMkLst>
        <pc:spChg chg="add mod">
          <ac:chgData name="WOOHYUK KIM" userId="4e00af21e0a970cd" providerId="LiveId" clId="{074216B1-AA6F-45AF-9F79-2AB90D936690}" dt="2023-04-11T14:08:10.561" v="4239" actId="1076"/>
          <ac:spMkLst>
            <pc:docMk/>
            <pc:sldMk cId="2292045139" sldId="294"/>
            <ac:spMk id="2" creationId="{228D29CC-6B9B-8153-2733-84B017276BD6}"/>
          </ac:spMkLst>
        </pc:spChg>
        <pc:spChg chg="add del mod">
          <ac:chgData name="WOOHYUK KIM" userId="4e00af21e0a970cd" providerId="LiveId" clId="{074216B1-AA6F-45AF-9F79-2AB90D936690}" dt="2023-04-11T13:50:50.365" v="4223" actId="478"/>
          <ac:spMkLst>
            <pc:docMk/>
            <pc:sldMk cId="2292045139" sldId="294"/>
            <ac:spMk id="4" creationId="{21C2E37C-D304-6043-EDB1-D98C6F8AB200}"/>
          </ac:spMkLst>
        </pc:spChg>
        <pc:spChg chg="mod">
          <ac:chgData name="WOOHYUK KIM" userId="4e00af21e0a970cd" providerId="LiveId" clId="{074216B1-AA6F-45AF-9F79-2AB90D936690}" dt="2023-04-09T00:52:30.135" v="1579"/>
          <ac:spMkLst>
            <pc:docMk/>
            <pc:sldMk cId="2292045139" sldId="294"/>
            <ac:spMk id="7" creationId="{00000000-0000-0000-0000-000000000000}"/>
          </ac:spMkLst>
        </pc:spChg>
        <pc:picChg chg="add del mod">
          <ac:chgData name="WOOHYUK KIM" userId="4e00af21e0a970cd" providerId="LiveId" clId="{074216B1-AA6F-45AF-9F79-2AB90D936690}" dt="2023-04-11T14:07:48.770" v="4231" actId="478"/>
          <ac:picMkLst>
            <pc:docMk/>
            <pc:sldMk cId="2292045139" sldId="294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11T14:08:07.590" v="4238" actId="1076"/>
          <ac:picMkLst>
            <pc:docMk/>
            <pc:sldMk cId="2292045139" sldId="294"/>
            <ac:picMk id="6" creationId="{1917D4AB-13C8-BFB7-B8F5-DC90CE94531D}"/>
          </ac:picMkLst>
        </pc:picChg>
      </pc:sldChg>
      <pc:sldChg chg="addSp delSp modSp del mod">
        <pc:chgData name="WOOHYUK KIM" userId="4e00af21e0a970cd" providerId="LiveId" clId="{074216B1-AA6F-45AF-9F79-2AB90D936690}" dt="2023-04-09T07:59:40.074" v="3826" actId="47"/>
        <pc:sldMkLst>
          <pc:docMk/>
          <pc:sldMk cId="3478325657" sldId="296"/>
        </pc:sldMkLst>
        <pc:spChg chg="mod">
          <ac:chgData name="WOOHYUK KIM" userId="4e00af21e0a970cd" providerId="LiveId" clId="{074216B1-AA6F-45AF-9F79-2AB90D936690}" dt="2023-04-09T03:19:38.117" v="3136" actId="20577"/>
          <ac:spMkLst>
            <pc:docMk/>
            <pc:sldMk cId="3478325657" sldId="296"/>
            <ac:spMk id="7" creationId="{00000000-0000-0000-0000-000000000000}"/>
          </ac:spMkLst>
        </pc:spChg>
        <pc:picChg chg="add del mod">
          <ac:chgData name="WOOHYUK KIM" userId="4e00af21e0a970cd" providerId="LiveId" clId="{074216B1-AA6F-45AF-9F79-2AB90D936690}" dt="2023-04-09T03:24:30.159" v="3140" actId="478"/>
          <ac:picMkLst>
            <pc:docMk/>
            <pc:sldMk cId="3478325657" sldId="296"/>
            <ac:picMk id="3" creationId="{A039C936-A1CC-091E-C8B4-8D24E6431219}"/>
          </ac:picMkLst>
        </pc:picChg>
      </pc:sldChg>
      <pc:sldChg chg="addSp delSp modSp mod">
        <pc:chgData name="WOOHYUK KIM" userId="4e00af21e0a970cd" providerId="LiveId" clId="{074216B1-AA6F-45AF-9F79-2AB90D936690}" dt="2023-04-09T03:19:00.551" v="3126" actId="113"/>
        <pc:sldMkLst>
          <pc:docMk/>
          <pc:sldMk cId="3836566239" sldId="297"/>
        </pc:sldMkLst>
        <pc:graphicFrameChg chg="add mod modGraphic">
          <ac:chgData name="WOOHYUK KIM" userId="4e00af21e0a970cd" providerId="LiveId" clId="{074216B1-AA6F-45AF-9F79-2AB90D936690}" dt="2023-04-09T03:19:00.551" v="3126" actId="113"/>
          <ac:graphicFrameMkLst>
            <pc:docMk/>
            <pc:sldMk cId="3836566239" sldId="297"/>
            <ac:graphicFrameMk id="2" creationId="{5B59ADF7-8A39-D148-8872-980C41D64C85}"/>
          </ac:graphicFrameMkLst>
        </pc:graphicFrameChg>
        <pc:picChg chg="del">
          <ac:chgData name="WOOHYUK KIM" userId="4e00af21e0a970cd" providerId="LiveId" clId="{074216B1-AA6F-45AF-9F79-2AB90D936690}" dt="2023-04-09T00:57:16.032" v="1634" actId="478"/>
          <ac:picMkLst>
            <pc:docMk/>
            <pc:sldMk cId="3836566239" sldId="297"/>
            <ac:picMk id="3" creationId="{E4C85ECA-F8AC-4752-E330-13961CF2ECF1}"/>
          </ac:picMkLst>
        </pc:picChg>
      </pc:sldChg>
      <pc:sldChg chg="addSp modSp mod">
        <pc:chgData name="WOOHYUK KIM" userId="4e00af21e0a970cd" providerId="LiveId" clId="{074216B1-AA6F-45AF-9F79-2AB90D936690}" dt="2023-04-10T12:18:26.267" v="3874" actId="1076"/>
        <pc:sldMkLst>
          <pc:docMk/>
          <pc:sldMk cId="1824562388" sldId="298"/>
        </pc:sldMkLst>
        <pc:graphicFrameChg chg="add mod modGraphic">
          <ac:chgData name="WOOHYUK KIM" userId="4e00af21e0a970cd" providerId="LiveId" clId="{074216B1-AA6F-45AF-9F79-2AB90D936690}" dt="2023-04-10T12:18:26.267" v="3874" actId="1076"/>
          <ac:graphicFrameMkLst>
            <pc:docMk/>
            <pc:sldMk cId="1824562388" sldId="298"/>
            <ac:graphicFrameMk id="2" creationId="{3DE4640D-F832-3E27-62A8-08FD61838DC2}"/>
          </ac:graphicFrameMkLst>
        </pc:graphicFrameChg>
      </pc:sldChg>
      <pc:sldChg chg="addSp delSp modSp mod">
        <pc:chgData name="WOOHYUK KIM" userId="4e00af21e0a970cd" providerId="LiveId" clId="{074216B1-AA6F-45AF-9F79-2AB90D936690}" dt="2023-04-09T03:18:24.550" v="3120" actId="113"/>
        <pc:sldMkLst>
          <pc:docMk/>
          <pc:sldMk cId="3080179405" sldId="299"/>
        </pc:sldMkLst>
        <pc:spChg chg="add del mod">
          <ac:chgData name="WOOHYUK KIM" userId="4e00af21e0a970cd" providerId="LiveId" clId="{074216B1-AA6F-45AF-9F79-2AB90D936690}" dt="2023-04-09T00:43:37.488" v="1345" actId="478"/>
          <ac:spMkLst>
            <pc:docMk/>
            <pc:sldMk cId="3080179405" sldId="299"/>
            <ac:spMk id="2" creationId="{DCE034E6-B886-02B9-2394-7C5A0087D123}"/>
          </ac:spMkLst>
        </pc:spChg>
        <pc:graphicFrameChg chg="add del mod modGraphic">
          <ac:chgData name="WOOHYUK KIM" userId="4e00af21e0a970cd" providerId="LiveId" clId="{074216B1-AA6F-45AF-9F79-2AB90D936690}" dt="2023-04-09T00:44:04.448" v="1351" actId="478"/>
          <ac:graphicFrameMkLst>
            <pc:docMk/>
            <pc:sldMk cId="3080179405" sldId="299"/>
            <ac:graphicFrameMk id="3" creationId="{3523F5C5-D8EB-9FE4-6060-32BDE73521C0}"/>
          </ac:graphicFrameMkLst>
        </pc:graphicFrameChg>
        <pc:graphicFrameChg chg="add mod modGraphic">
          <ac:chgData name="WOOHYUK KIM" userId="4e00af21e0a970cd" providerId="LiveId" clId="{074216B1-AA6F-45AF-9F79-2AB90D936690}" dt="2023-04-09T03:18:24.550" v="3120" actId="113"/>
          <ac:graphicFrameMkLst>
            <pc:docMk/>
            <pc:sldMk cId="3080179405" sldId="299"/>
            <ac:graphicFrameMk id="4" creationId="{7B37C8A2-2E69-BB5C-4AE3-D2EB5D004D7A}"/>
          </ac:graphicFrameMkLst>
        </pc:graphicFrameChg>
      </pc:sldChg>
      <pc:sldChg chg="del">
        <pc:chgData name="WOOHYUK KIM" userId="4e00af21e0a970cd" providerId="LiveId" clId="{074216B1-AA6F-45AF-9F79-2AB90D936690}" dt="2023-04-09T03:31:47.566" v="3148" actId="47"/>
        <pc:sldMkLst>
          <pc:docMk/>
          <pc:sldMk cId="2999959981" sldId="302"/>
        </pc:sldMkLst>
      </pc:sldChg>
      <pc:sldChg chg="addSp delSp modSp mod">
        <pc:chgData name="WOOHYUK KIM" userId="4e00af21e0a970cd" providerId="LiveId" clId="{074216B1-AA6F-45AF-9F79-2AB90D936690}" dt="2023-04-09T03:32:10.577" v="3151" actId="14100"/>
        <pc:sldMkLst>
          <pc:docMk/>
          <pc:sldMk cId="813055001" sldId="303"/>
        </pc:sldMkLst>
        <pc:spChg chg="del mod">
          <ac:chgData name="WOOHYUK KIM" userId="4e00af21e0a970cd" providerId="LiveId" clId="{074216B1-AA6F-45AF-9F79-2AB90D936690}" dt="2023-04-09T03:03:45.666" v="2942" actId="931"/>
          <ac:spMkLst>
            <pc:docMk/>
            <pc:sldMk cId="813055001" sldId="303"/>
            <ac:spMk id="2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32:10.577" v="3151" actId="14100"/>
          <ac:spMkLst>
            <pc:docMk/>
            <pc:sldMk cId="813055001" sldId="303"/>
            <ac:spMk id="7" creationId="{00000000-0000-0000-0000-000000000000}"/>
          </ac:spMkLst>
        </pc:spChg>
        <pc:spChg chg="del">
          <ac:chgData name="WOOHYUK KIM" userId="4e00af21e0a970cd" providerId="LiveId" clId="{074216B1-AA6F-45AF-9F79-2AB90D936690}" dt="2023-04-09T03:00:49.230" v="2938" actId="478"/>
          <ac:spMkLst>
            <pc:docMk/>
            <pc:sldMk cId="813055001" sldId="303"/>
            <ac:spMk id="17" creationId="{00000000-0000-0000-0000-000000000000}"/>
          </ac:spMkLst>
        </pc:spChg>
        <pc:spChg chg="del">
          <ac:chgData name="WOOHYUK KIM" userId="4e00af21e0a970cd" providerId="LiveId" clId="{074216B1-AA6F-45AF-9F79-2AB90D936690}" dt="2023-04-09T03:00:56.566" v="2939" actId="478"/>
          <ac:spMkLst>
            <pc:docMk/>
            <pc:sldMk cId="813055001" sldId="303"/>
            <ac:spMk id="18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32:03.926" v="3150" actId="1076"/>
          <ac:spMkLst>
            <pc:docMk/>
            <pc:sldMk cId="813055001" sldId="303"/>
            <ac:spMk id="19" creationId="{00000000-0000-0000-0000-000000000000}"/>
          </ac:spMkLst>
        </pc:spChg>
        <pc:spChg chg="mod">
          <ac:chgData name="WOOHYUK KIM" userId="4e00af21e0a970cd" providerId="LiveId" clId="{074216B1-AA6F-45AF-9F79-2AB90D936690}" dt="2023-04-09T03:03:58.250" v="2966" actId="20577"/>
          <ac:spMkLst>
            <pc:docMk/>
            <pc:sldMk cId="813055001" sldId="303"/>
            <ac:spMk id="20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3:03:49.363" v="2946" actId="1076"/>
          <ac:picMkLst>
            <pc:docMk/>
            <pc:sldMk cId="813055001" sldId="303"/>
            <ac:picMk id="4" creationId="{0F3738EA-5355-E3E2-4687-8D801AC13574}"/>
          </ac:picMkLst>
        </pc:picChg>
      </pc:sldChg>
      <pc:sldChg chg="addSp modSp mod">
        <pc:chgData name="WOOHYUK KIM" userId="4e00af21e0a970cd" providerId="LiveId" clId="{074216B1-AA6F-45AF-9F79-2AB90D936690}" dt="2023-04-09T00:11:02.981" v="1217" actId="255"/>
        <pc:sldMkLst>
          <pc:docMk/>
          <pc:sldMk cId="3790809283" sldId="304"/>
        </pc:sldMkLst>
        <pc:spChg chg="add mod">
          <ac:chgData name="WOOHYUK KIM" userId="4e00af21e0a970cd" providerId="LiveId" clId="{074216B1-AA6F-45AF-9F79-2AB90D936690}" dt="2023-04-09T00:11:02.981" v="1217" actId="255"/>
          <ac:spMkLst>
            <pc:docMk/>
            <pc:sldMk cId="3790809283" sldId="304"/>
            <ac:spMk id="2" creationId="{9ED7C12E-4529-13AE-6299-0A99A0F389DB}"/>
          </ac:spMkLst>
        </pc:spChg>
      </pc:sldChg>
      <pc:sldChg chg="addSp modSp mod">
        <pc:chgData name="WOOHYUK KIM" userId="4e00af21e0a970cd" providerId="LiveId" clId="{074216B1-AA6F-45AF-9F79-2AB90D936690}" dt="2023-04-09T00:11:35.169" v="1222" actId="12"/>
        <pc:sldMkLst>
          <pc:docMk/>
          <pc:sldMk cId="1535459544" sldId="305"/>
        </pc:sldMkLst>
        <pc:spChg chg="add mod">
          <ac:chgData name="WOOHYUK KIM" userId="4e00af21e0a970cd" providerId="LiveId" clId="{074216B1-AA6F-45AF-9F79-2AB90D936690}" dt="2023-04-09T00:11:35.169" v="1222" actId="12"/>
          <ac:spMkLst>
            <pc:docMk/>
            <pc:sldMk cId="1535459544" sldId="305"/>
            <ac:spMk id="2" creationId="{C8AEF881-E7F2-72BF-5092-35E3310B74B9}"/>
          </ac:spMkLst>
        </pc:spChg>
      </pc:sldChg>
      <pc:sldChg chg="addSp delSp modSp add mod">
        <pc:chgData name="WOOHYUK KIM" userId="4e00af21e0a970cd" providerId="LiveId" clId="{074216B1-AA6F-45AF-9F79-2AB90D936690}" dt="2023-04-09T00:16:21.835" v="1296" actId="20577"/>
        <pc:sldMkLst>
          <pc:docMk/>
          <pc:sldMk cId="3869222549" sldId="306"/>
        </pc:sldMkLst>
        <pc:spChg chg="mod">
          <ac:chgData name="WOOHYUK KIM" userId="4e00af21e0a970cd" providerId="LiveId" clId="{074216B1-AA6F-45AF-9F79-2AB90D936690}" dt="2023-04-09T00:16:21.835" v="1296" actId="20577"/>
          <ac:spMkLst>
            <pc:docMk/>
            <pc:sldMk cId="3869222549" sldId="306"/>
            <ac:spMk id="7" creationId="{00000000-0000-0000-0000-000000000000}"/>
          </ac:spMkLst>
        </pc:spChg>
        <pc:picChg chg="add mod">
          <ac:chgData name="WOOHYUK KIM" userId="4e00af21e0a970cd" providerId="LiveId" clId="{074216B1-AA6F-45AF-9F79-2AB90D936690}" dt="2023-04-09T00:14:58.234" v="1265" actId="1076"/>
          <ac:picMkLst>
            <pc:docMk/>
            <pc:sldMk cId="3869222549" sldId="306"/>
            <ac:picMk id="2" creationId="{E3BCEC70-84D0-08EE-AA11-2B4BF0C9FA9D}"/>
          </ac:picMkLst>
        </pc:picChg>
        <pc:picChg chg="del">
          <ac:chgData name="WOOHYUK KIM" userId="4e00af21e0a970cd" providerId="LiveId" clId="{074216B1-AA6F-45AF-9F79-2AB90D936690}" dt="2023-04-09T00:14:37.210" v="1258" actId="478"/>
          <ac:picMkLst>
            <pc:docMk/>
            <pc:sldMk cId="3869222549" sldId="306"/>
            <ac:picMk id="3" creationId="{2A7E953F-1546-DC04-34C4-5F499731C9D9}"/>
          </ac:picMkLst>
        </pc:picChg>
        <pc:picChg chg="del">
          <ac:chgData name="WOOHYUK KIM" userId="4e00af21e0a970cd" providerId="LiveId" clId="{074216B1-AA6F-45AF-9F79-2AB90D936690}" dt="2023-04-09T00:14:36.635" v="1257" actId="478"/>
          <ac:picMkLst>
            <pc:docMk/>
            <pc:sldMk cId="3869222549" sldId="306"/>
            <ac:picMk id="4" creationId="{FFD50A14-0F5F-50BD-EFB1-DCD0D1B917E5}"/>
          </ac:picMkLst>
        </pc:picChg>
        <pc:picChg chg="add mod">
          <ac:chgData name="WOOHYUK KIM" userId="4e00af21e0a970cd" providerId="LiveId" clId="{074216B1-AA6F-45AF-9F79-2AB90D936690}" dt="2023-04-09T00:14:53.818" v="1263"/>
          <ac:picMkLst>
            <pc:docMk/>
            <pc:sldMk cId="3869222549" sldId="306"/>
            <ac:picMk id="5" creationId="{5889E22A-DCEC-0ADC-3DD3-0F0760895229}"/>
          </ac:picMkLst>
        </pc:picChg>
      </pc:sldChg>
      <pc:sldChg chg="addSp delSp modSp add mod ord">
        <pc:chgData name="WOOHYUK KIM" userId="4e00af21e0a970cd" providerId="LiveId" clId="{074216B1-AA6F-45AF-9F79-2AB90D936690}" dt="2023-04-09T04:43:39.232" v="3703" actId="113"/>
        <pc:sldMkLst>
          <pc:docMk/>
          <pc:sldMk cId="2771968010" sldId="307"/>
        </pc:sldMkLst>
        <pc:spChg chg="del">
          <ac:chgData name="WOOHYUK KIM" userId="4e00af21e0a970cd" providerId="LiveId" clId="{074216B1-AA6F-45AF-9F79-2AB90D936690}" dt="2023-04-09T00:54:12.298" v="1633" actId="478"/>
          <ac:spMkLst>
            <pc:docMk/>
            <pc:sldMk cId="2771968010" sldId="307"/>
            <ac:spMk id="4" creationId="{21C2E37C-D304-6043-EDB1-D98C6F8AB200}"/>
          </ac:spMkLst>
        </pc:spChg>
        <pc:spChg chg="mod">
          <ac:chgData name="WOOHYUK KIM" userId="4e00af21e0a970cd" providerId="LiveId" clId="{074216B1-AA6F-45AF-9F79-2AB90D936690}" dt="2023-04-09T00:54:09.816" v="1631"/>
          <ac:spMkLst>
            <pc:docMk/>
            <pc:sldMk cId="2771968010" sldId="307"/>
            <ac:spMk id="7" creationId="{00000000-0000-0000-0000-000000000000}"/>
          </ac:spMkLst>
        </pc:spChg>
        <pc:graphicFrameChg chg="add mod modGraphic">
          <ac:chgData name="WOOHYUK KIM" userId="4e00af21e0a970cd" providerId="LiveId" clId="{074216B1-AA6F-45AF-9F79-2AB90D936690}" dt="2023-04-09T04:43:39.232" v="3703" actId="113"/>
          <ac:graphicFrameMkLst>
            <pc:docMk/>
            <pc:sldMk cId="2771968010" sldId="307"/>
            <ac:graphicFrameMk id="2" creationId="{7E044341-EF0C-3FF9-4E00-49B78D41D65D}"/>
          </ac:graphicFrameMkLst>
        </pc:graphicFrameChg>
        <pc:picChg chg="del">
          <ac:chgData name="WOOHYUK KIM" userId="4e00af21e0a970cd" providerId="LiveId" clId="{074216B1-AA6F-45AF-9F79-2AB90D936690}" dt="2023-04-09T00:54:10.590" v="1632" actId="478"/>
          <ac:picMkLst>
            <pc:docMk/>
            <pc:sldMk cId="2771968010" sldId="307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09T04:35:18.852" v="3675" actId="1076"/>
          <ac:picMkLst>
            <pc:docMk/>
            <pc:sldMk cId="2771968010" sldId="307"/>
            <ac:picMk id="6" creationId="{5FBB62EC-5961-6826-0C7F-FA10DEF73679}"/>
          </ac:picMkLst>
        </pc:picChg>
        <pc:picChg chg="add mod">
          <ac:chgData name="WOOHYUK KIM" userId="4e00af21e0a970cd" providerId="LiveId" clId="{074216B1-AA6F-45AF-9F79-2AB90D936690}" dt="2023-04-09T04:36:57.597" v="3680" actId="1076"/>
          <ac:picMkLst>
            <pc:docMk/>
            <pc:sldMk cId="2771968010" sldId="307"/>
            <ac:picMk id="9" creationId="{E95F3831-9E37-BDF0-9CCB-9F7DBD176A6E}"/>
          </ac:picMkLst>
        </pc:picChg>
        <pc:picChg chg="add mod">
          <ac:chgData name="WOOHYUK KIM" userId="4e00af21e0a970cd" providerId="LiveId" clId="{074216B1-AA6F-45AF-9F79-2AB90D936690}" dt="2023-04-09T04:38:01.786" v="3686" actId="1076"/>
          <ac:picMkLst>
            <pc:docMk/>
            <pc:sldMk cId="2771968010" sldId="307"/>
            <ac:picMk id="11" creationId="{945D89C1-5C21-7D22-A502-541709BC2270}"/>
          </ac:picMkLst>
        </pc:picChg>
        <pc:picChg chg="add mod">
          <ac:chgData name="WOOHYUK KIM" userId="4e00af21e0a970cd" providerId="LiveId" clId="{074216B1-AA6F-45AF-9F79-2AB90D936690}" dt="2023-04-09T04:39:17.439" v="3689" actId="1076"/>
          <ac:picMkLst>
            <pc:docMk/>
            <pc:sldMk cId="2771968010" sldId="307"/>
            <ac:picMk id="13" creationId="{2F82B98D-3F70-AB22-7AF7-E98199EBBDB8}"/>
          </ac:picMkLst>
        </pc:picChg>
        <pc:picChg chg="add mod">
          <ac:chgData name="WOOHYUK KIM" userId="4e00af21e0a970cd" providerId="LiveId" clId="{074216B1-AA6F-45AF-9F79-2AB90D936690}" dt="2023-04-09T04:39:35.028" v="3692" actId="1076"/>
          <ac:picMkLst>
            <pc:docMk/>
            <pc:sldMk cId="2771968010" sldId="307"/>
            <ac:picMk id="15" creationId="{08A924A4-D48C-802B-3C41-CD880618FDE1}"/>
          </ac:picMkLst>
        </pc:picChg>
        <pc:picChg chg="add mod">
          <ac:chgData name="WOOHYUK KIM" userId="4e00af21e0a970cd" providerId="LiveId" clId="{074216B1-AA6F-45AF-9F79-2AB90D936690}" dt="2023-04-09T04:40:40.957" v="3695" actId="1076"/>
          <ac:picMkLst>
            <pc:docMk/>
            <pc:sldMk cId="2771968010" sldId="307"/>
            <ac:picMk id="18" creationId="{E10F805F-AE89-F4C7-DF36-EF0A1ED9C2B1}"/>
          </ac:picMkLst>
        </pc:picChg>
        <pc:picChg chg="add mod">
          <ac:chgData name="WOOHYUK KIM" userId="4e00af21e0a970cd" providerId="LiveId" clId="{074216B1-AA6F-45AF-9F79-2AB90D936690}" dt="2023-04-09T04:43:03.482" v="3699" actId="1076"/>
          <ac:picMkLst>
            <pc:docMk/>
            <pc:sldMk cId="2771968010" sldId="307"/>
            <ac:picMk id="20" creationId="{EEA7CA52-67E9-E24F-79D4-6125A684434C}"/>
          </ac:picMkLst>
        </pc:picChg>
      </pc:sldChg>
      <pc:sldChg chg="addSp delSp modSp add mod">
        <pc:chgData name="WOOHYUK KIM" userId="4e00af21e0a970cd" providerId="LiveId" clId="{074216B1-AA6F-45AF-9F79-2AB90D936690}" dt="2023-04-09T03:17:41.616" v="3117" actId="113"/>
        <pc:sldMkLst>
          <pc:docMk/>
          <pc:sldMk cId="4205922249" sldId="308"/>
        </pc:sldMkLst>
        <pc:spChg chg="del">
          <ac:chgData name="WOOHYUK KIM" userId="4e00af21e0a970cd" providerId="LiveId" clId="{074216B1-AA6F-45AF-9F79-2AB90D936690}" dt="2023-04-09T03:07:51.292" v="2978" actId="478"/>
          <ac:spMkLst>
            <pc:docMk/>
            <pc:sldMk cId="4205922249" sldId="308"/>
            <ac:spMk id="4" creationId="{21C2E37C-D304-6043-EDB1-D98C6F8AB200}"/>
          </ac:spMkLst>
        </pc:spChg>
        <pc:graphicFrameChg chg="add del mod">
          <ac:chgData name="WOOHYUK KIM" userId="4e00af21e0a970cd" providerId="LiveId" clId="{074216B1-AA6F-45AF-9F79-2AB90D936690}" dt="2023-04-09T03:08:42.516" v="2982" actId="478"/>
          <ac:graphicFrameMkLst>
            <pc:docMk/>
            <pc:sldMk cId="4205922249" sldId="308"/>
            <ac:graphicFrameMk id="2" creationId="{2AA74709-9449-016D-0FD0-60213ECFEAD5}"/>
          </ac:graphicFrameMkLst>
        </pc:graphicFrameChg>
        <pc:graphicFrameChg chg="add del mod">
          <ac:chgData name="WOOHYUK KIM" userId="4e00af21e0a970cd" providerId="LiveId" clId="{074216B1-AA6F-45AF-9F79-2AB90D936690}" dt="2023-04-09T03:14:05.261" v="2985" actId="478"/>
          <ac:graphicFrameMkLst>
            <pc:docMk/>
            <pc:sldMk cId="4205922249" sldId="308"/>
            <ac:graphicFrameMk id="5" creationId="{372CD50F-C709-F028-08D5-2B3F379CEF2F}"/>
          </ac:graphicFrameMkLst>
        </pc:graphicFrameChg>
        <pc:graphicFrameChg chg="add mod modGraphic">
          <ac:chgData name="WOOHYUK KIM" userId="4e00af21e0a970cd" providerId="LiveId" clId="{074216B1-AA6F-45AF-9F79-2AB90D936690}" dt="2023-04-09T03:17:41.616" v="3117" actId="113"/>
          <ac:graphicFrameMkLst>
            <pc:docMk/>
            <pc:sldMk cId="4205922249" sldId="308"/>
            <ac:graphicFrameMk id="6" creationId="{8BB11909-CA0E-B523-0ACC-86E65C768C57}"/>
          </ac:graphicFrameMkLst>
        </pc:graphicFrameChg>
        <pc:picChg chg="del">
          <ac:chgData name="WOOHYUK KIM" userId="4e00af21e0a970cd" providerId="LiveId" clId="{074216B1-AA6F-45AF-9F79-2AB90D936690}" dt="2023-04-09T03:07:52.226" v="2979" actId="478"/>
          <ac:picMkLst>
            <pc:docMk/>
            <pc:sldMk cId="4205922249" sldId="308"/>
            <ac:picMk id="3" creationId="{362731BF-6B5F-D13F-2EA0-60E117E819F6}"/>
          </ac:picMkLst>
        </pc:picChg>
        <pc:picChg chg="add mod">
          <ac:chgData name="WOOHYUK KIM" userId="4e00af21e0a970cd" providerId="LiveId" clId="{074216B1-AA6F-45AF-9F79-2AB90D936690}" dt="2023-04-09T03:17:29.515" v="3114" actId="1076"/>
          <ac:picMkLst>
            <pc:docMk/>
            <pc:sldMk cId="4205922249" sldId="308"/>
            <ac:picMk id="9" creationId="{FD208801-2AC9-91C0-2E71-6324DD6C9A64}"/>
          </ac:picMkLst>
        </pc:picChg>
        <pc:picChg chg="add mod">
          <ac:chgData name="WOOHYUK KIM" userId="4e00af21e0a970cd" providerId="LiveId" clId="{074216B1-AA6F-45AF-9F79-2AB90D936690}" dt="2023-04-09T03:17:27.262" v="3113" actId="1076"/>
          <ac:picMkLst>
            <pc:docMk/>
            <pc:sldMk cId="4205922249" sldId="308"/>
            <ac:picMk id="11" creationId="{95610864-BD7B-EC6D-3B9A-DA9C18053815}"/>
          </ac:picMkLst>
        </pc:picChg>
        <pc:picChg chg="add mod">
          <ac:chgData name="WOOHYUK KIM" userId="4e00af21e0a970cd" providerId="LiveId" clId="{074216B1-AA6F-45AF-9F79-2AB90D936690}" dt="2023-04-09T03:17:24.151" v="3112" actId="688"/>
          <ac:picMkLst>
            <pc:docMk/>
            <pc:sldMk cId="4205922249" sldId="308"/>
            <ac:picMk id="13" creationId="{8282035E-6284-FBCA-0A2E-E29A828209B0}"/>
          </ac:picMkLst>
        </pc:picChg>
        <pc:picChg chg="add mod">
          <ac:chgData name="WOOHYUK KIM" userId="4e00af21e0a970cd" providerId="LiveId" clId="{074216B1-AA6F-45AF-9F79-2AB90D936690}" dt="2023-04-09T03:17:34.765" v="3116" actId="14100"/>
          <ac:picMkLst>
            <pc:docMk/>
            <pc:sldMk cId="4205922249" sldId="308"/>
            <ac:picMk id="15" creationId="{28E2651F-2651-7A6E-7837-9F15C1BAE6FA}"/>
          </ac:picMkLst>
        </pc:picChg>
        <pc:picChg chg="add mod">
          <ac:chgData name="WOOHYUK KIM" userId="4e00af21e0a970cd" providerId="LiveId" clId="{074216B1-AA6F-45AF-9F79-2AB90D936690}" dt="2023-04-09T03:17:01.844" v="3106" actId="1076"/>
          <ac:picMkLst>
            <pc:docMk/>
            <pc:sldMk cId="4205922249" sldId="308"/>
            <ac:picMk id="18" creationId="{F1A4C98B-3654-9ACB-9BD7-69271B119636}"/>
          </ac:picMkLst>
        </pc:picChg>
        <pc:picChg chg="add mod">
          <ac:chgData name="WOOHYUK KIM" userId="4e00af21e0a970cd" providerId="LiveId" clId="{074216B1-AA6F-45AF-9F79-2AB90D936690}" dt="2023-04-09T03:17:15.772" v="3110" actId="1076"/>
          <ac:picMkLst>
            <pc:docMk/>
            <pc:sldMk cId="4205922249" sldId="308"/>
            <ac:picMk id="20" creationId="{52434172-9E37-68DC-957E-5ADAC3EE295A}"/>
          </ac:picMkLst>
        </pc:picChg>
      </pc:sldChg>
      <pc:sldChg chg="addSp delSp modSp add del mod">
        <pc:chgData name="WOOHYUK KIM" userId="4e00af21e0a970cd" providerId="LiveId" clId="{074216B1-AA6F-45AF-9F79-2AB90D936690}" dt="2023-04-10T13:09:24.673" v="4004" actId="47"/>
        <pc:sldMkLst>
          <pc:docMk/>
          <pc:sldMk cId="1824921099" sldId="309"/>
        </pc:sldMkLst>
        <pc:picChg chg="del">
          <ac:chgData name="WOOHYUK KIM" userId="4e00af21e0a970cd" providerId="LiveId" clId="{074216B1-AA6F-45AF-9F79-2AB90D936690}" dt="2023-04-09T06:35:21.532" v="3719" actId="478"/>
          <ac:picMkLst>
            <pc:docMk/>
            <pc:sldMk cId="1824921099" sldId="309"/>
            <ac:picMk id="3" creationId="{9EC64134-159B-917D-36D7-B915B9DB80E0}"/>
          </ac:picMkLst>
        </pc:picChg>
        <pc:picChg chg="add del mod">
          <ac:chgData name="WOOHYUK KIM" userId="4e00af21e0a970cd" providerId="LiveId" clId="{074216B1-AA6F-45AF-9F79-2AB90D936690}" dt="2023-04-09T07:44:00.920" v="3726" actId="478"/>
          <ac:picMkLst>
            <pc:docMk/>
            <pc:sldMk cId="1824921099" sldId="309"/>
            <ac:picMk id="4" creationId="{F8B0EF99-D89B-2A9C-63AA-36C2437B2DE5}"/>
          </ac:picMkLst>
        </pc:picChg>
        <pc:picChg chg="add del mod">
          <ac:chgData name="WOOHYUK KIM" userId="4e00af21e0a970cd" providerId="LiveId" clId="{074216B1-AA6F-45AF-9F79-2AB90D936690}" dt="2023-04-09T07:46:32.428" v="3738" actId="478"/>
          <ac:picMkLst>
            <pc:docMk/>
            <pc:sldMk cId="1824921099" sldId="309"/>
            <ac:picMk id="6" creationId="{F84A49FB-F20E-CAA1-18D7-C40FDCE423B2}"/>
          </ac:picMkLst>
        </pc:picChg>
        <pc:picChg chg="add del mod">
          <ac:chgData name="WOOHYUK KIM" userId="4e00af21e0a970cd" providerId="LiveId" clId="{074216B1-AA6F-45AF-9F79-2AB90D936690}" dt="2023-04-09T07:46:51.253" v="3740" actId="478"/>
          <ac:picMkLst>
            <pc:docMk/>
            <pc:sldMk cId="1824921099" sldId="309"/>
            <ac:picMk id="9" creationId="{843ED61B-AAF9-EE0F-84C4-E41351CF4894}"/>
          </ac:picMkLst>
        </pc:picChg>
        <pc:picChg chg="add mod">
          <ac:chgData name="WOOHYUK KIM" userId="4e00af21e0a970cd" providerId="LiveId" clId="{074216B1-AA6F-45AF-9F79-2AB90D936690}" dt="2023-04-10T13:02:37.055" v="3964" actId="1076"/>
          <ac:picMkLst>
            <pc:docMk/>
            <pc:sldMk cId="1824921099" sldId="309"/>
            <ac:picMk id="11" creationId="{61536C73-9636-4F49-840A-5CAC63D1A694}"/>
          </ac:picMkLst>
        </pc:picChg>
      </pc:sldChg>
      <pc:sldChg chg="addSp delSp modSp add del mod">
        <pc:chgData name="WOOHYUK KIM" userId="4e00af21e0a970cd" providerId="LiveId" clId="{074216B1-AA6F-45AF-9F79-2AB90D936690}" dt="2023-04-10T13:09:21.907" v="4002" actId="47"/>
        <pc:sldMkLst>
          <pc:docMk/>
          <pc:sldMk cId="2901550021" sldId="310"/>
        </pc:sldMkLst>
        <pc:picChg chg="add mod">
          <ac:chgData name="WOOHYUK KIM" userId="4e00af21e0a970cd" providerId="LiveId" clId="{074216B1-AA6F-45AF-9F79-2AB90D936690}" dt="2023-04-10T13:02:48.344" v="3966" actId="1076"/>
          <ac:picMkLst>
            <pc:docMk/>
            <pc:sldMk cId="2901550021" sldId="310"/>
            <ac:picMk id="3" creationId="{58402D3B-13B6-F72B-733F-519FA4D36A27}"/>
          </ac:picMkLst>
        </pc:picChg>
        <pc:picChg chg="del">
          <ac:chgData name="WOOHYUK KIM" userId="4e00af21e0a970cd" providerId="LiveId" clId="{074216B1-AA6F-45AF-9F79-2AB90D936690}" dt="2023-04-09T07:48:21.924" v="3753" actId="478"/>
          <ac:picMkLst>
            <pc:docMk/>
            <pc:sldMk cId="2901550021" sldId="310"/>
            <ac:picMk id="6" creationId="{F84A49FB-F20E-CAA1-18D7-C40FDCE423B2}"/>
          </ac:picMkLst>
        </pc:picChg>
      </pc:sldChg>
      <pc:sldChg chg="addSp delSp modSp add mod">
        <pc:chgData name="WOOHYUK KIM" userId="4e00af21e0a970cd" providerId="LiveId" clId="{074216B1-AA6F-45AF-9F79-2AB90D936690}" dt="2023-04-10T13:11:25.566" v="4024" actId="207"/>
        <pc:sldMkLst>
          <pc:docMk/>
          <pc:sldMk cId="1274862385" sldId="311"/>
        </pc:sldMkLst>
        <pc:spChg chg="add mod">
          <ac:chgData name="WOOHYUK KIM" userId="4e00af21e0a970cd" providerId="LiveId" clId="{074216B1-AA6F-45AF-9F79-2AB90D936690}" dt="2023-04-10T13:11:25.566" v="4024" actId="207"/>
          <ac:spMkLst>
            <pc:docMk/>
            <pc:sldMk cId="1274862385" sldId="311"/>
            <ac:spMk id="2" creationId="{434997C2-6222-A72B-32DD-7850B9F1B563}"/>
          </ac:spMkLst>
        </pc:spChg>
        <pc:picChg chg="del mod">
          <ac:chgData name="WOOHYUK KIM" userId="4e00af21e0a970cd" providerId="LiveId" clId="{074216B1-AA6F-45AF-9F79-2AB90D936690}" dt="2023-04-10T13:09:15.081" v="3995" actId="478"/>
          <ac:picMkLst>
            <pc:docMk/>
            <pc:sldMk cId="1274862385" sldId="311"/>
            <ac:picMk id="6" creationId="{F84A49FB-F20E-CAA1-18D7-C40FDCE423B2}"/>
          </ac:picMkLst>
        </pc:picChg>
      </pc:sldChg>
      <pc:sldChg chg="new del">
        <pc:chgData name="WOOHYUK KIM" userId="4e00af21e0a970cd" providerId="LiveId" clId="{074216B1-AA6F-45AF-9F79-2AB90D936690}" dt="2023-04-09T07:45:39.325" v="3736" actId="47"/>
        <pc:sldMkLst>
          <pc:docMk/>
          <pc:sldMk cId="3326639535" sldId="311"/>
        </pc:sldMkLst>
      </pc:sldChg>
      <pc:sldChg chg="addSp delSp modSp add mod">
        <pc:chgData name="WOOHYUK KIM" userId="4e00af21e0a970cd" providerId="LiveId" clId="{074216B1-AA6F-45AF-9F79-2AB90D936690}" dt="2023-04-10T13:14:03.300" v="4028" actId="207"/>
        <pc:sldMkLst>
          <pc:docMk/>
          <pc:sldMk cId="2943892329" sldId="312"/>
        </pc:sldMkLst>
        <pc:spChg chg="add del mod">
          <ac:chgData name="WOOHYUK KIM" userId="4e00af21e0a970cd" providerId="LiveId" clId="{074216B1-AA6F-45AF-9F79-2AB90D936690}" dt="2023-04-10T13:14:03.300" v="4028" actId="207"/>
          <ac:spMkLst>
            <pc:docMk/>
            <pc:sldMk cId="2943892329" sldId="312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21.211" v="4001" actId="47"/>
        <pc:sldMkLst>
          <pc:docMk/>
          <pc:sldMk cId="3309679082" sldId="312"/>
        </pc:sldMkLst>
        <pc:picChg chg="del">
          <ac:chgData name="WOOHYUK KIM" userId="4e00af21e0a970cd" providerId="LiveId" clId="{074216B1-AA6F-45AF-9F79-2AB90D936690}" dt="2023-04-09T07:50:02.523" v="3764" actId="478"/>
          <ac:picMkLst>
            <pc:docMk/>
            <pc:sldMk cId="3309679082" sldId="312"/>
            <ac:picMk id="3" creationId="{58402D3B-13B6-F72B-733F-519FA4D36A27}"/>
          </ac:picMkLst>
        </pc:picChg>
        <pc:picChg chg="add mod">
          <ac:chgData name="WOOHYUK KIM" userId="4e00af21e0a970cd" providerId="LiveId" clId="{074216B1-AA6F-45AF-9F79-2AB90D936690}" dt="2023-04-10T13:02:59.510" v="3970" actId="1076"/>
          <ac:picMkLst>
            <pc:docMk/>
            <pc:sldMk cId="3309679082" sldId="312"/>
            <ac:picMk id="4" creationId="{CD89914E-C6DF-D217-A609-80904C51A9B9}"/>
          </ac:picMkLst>
        </pc:picChg>
      </pc:sldChg>
      <pc:sldChg chg="addSp delSp modSp add del mod">
        <pc:chgData name="WOOHYUK KIM" userId="4e00af21e0a970cd" providerId="LiveId" clId="{074216B1-AA6F-45AF-9F79-2AB90D936690}" dt="2023-04-10T13:09:20.398" v="4000" actId="47"/>
        <pc:sldMkLst>
          <pc:docMk/>
          <pc:sldMk cId="2867668779" sldId="313"/>
        </pc:sldMkLst>
        <pc:picChg chg="add mod">
          <ac:chgData name="WOOHYUK KIM" userId="4e00af21e0a970cd" providerId="LiveId" clId="{074216B1-AA6F-45AF-9F79-2AB90D936690}" dt="2023-04-10T13:04:40.003" v="3979" actId="1076"/>
          <ac:picMkLst>
            <pc:docMk/>
            <pc:sldMk cId="2867668779" sldId="313"/>
            <ac:picMk id="3" creationId="{9EA5E7E0-4F5D-3A68-8900-967CE6F0326D}"/>
          </ac:picMkLst>
        </pc:picChg>
        <pc:picChg chg="del">
          <ac:chgData name="WOOHYUK KIM" userId="4e00af21e0a970cd" providerId="LiveId" clId="{074216B1-AA6F-45AF-9F79-2AB90D936690}" dt="2023-04-09T07:52:27.348" v="3775" actId="478"/>
          <ac:picMkLst>
            <pc:docMk/>
            <pc:sldMk cId="2867668779" sldId="313"/>
            <ac:picMk id="4" creationId="{CD89914E-C6DF-D217-A609-80904C51A9B9}"/>
          </ac:picMkLst>
        </pc:picChg>
      </pc:sldChg>
      <pc:sldChg chg="modSp add mod">
        <pc:chgData name="WOOHYUK KIM" userId="4e00af21e0a970cd" providerId="LiveId" clId="{074216B1-AA6F-45AF-9F79-2AB90D936690}" dt="2023-04-10T13:15:22.274" v="4030" actId="207"/>
        <pc:sldMkLst>
          <pc:docMk/>
          <pc:sldMk cId="2879046317" sldId="313"/>
        </pc:sldMkLst>
        <pc:spChg chg="mod">
          <ac:chgData name="WOOHYUK KIM" userId="4e00af21e0a970cd" providerId="LiveId" clId="{074216B1-AA6F-45AF-9F79-2AB90D936690}" dt="2023-04-10T13:15:22.274" v="4030" actId="207"/>
          <ac:spMkLst>
            <pc:docMk/>
            <pc:sldMk cId="2879046317" sldId="313"/>
            <ac:spMk id="2" creationId="{434997C2-6222-A72B-32DD-7850B9F1B563}"/>
          </ac:spMkLst>
        </pc:spChg>
      </pc:sldChg>
      <pc:sldChg chg="add del">
        <pc:chgData name="WOOHYUK KIM" userId="4e00af21e0a970cd" providerId="LiveId" clId="{074216B1-AA6F-45AF-9F79-2AB90D936690}" dt="2023-04-09T07:53:11.829" v="3785" actId="47"/>
        <pc:sldMkLst>
          <pc:docMk/>
          <pc:sldMk cId="2074891834" sldId="314"/>
        </pc:sldMkLst>
      </pc:sldChg>
      <pc:sldChg chg="modSp add mod">
        <pc:chgData name="WOOHYUK KIM" userId="4e00af21e0a970cd" providerId="LiveId" clId="{074216B1-AA6F-45AF-9F79-2AB90D936690}" dt="2023-04-10T13:16:04.017" v="4032" actId="207"/>
        <pc:sldMkLst>
          <pc:docMk/>
          <pc:sldMk cId="2504629651" sldId="314"/>
        </pc:sldMkLst>
        <pc:spChg chg="mod">
          <ac:chgData name="WOOHYUK KIM" userId="4e00af21e0a970cd" providerId="LiveId" clId="{074216B1-AA6F-45AF-9F79-2AB90D936690}" dt="2023-04-10T13:16:04.017" v="4032" actId="207"/>
          <ac:spMkLst>
            <pc:docMk/>
            <pc:sldMk cId="2504629651" sldId="314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9.300" v="3999" actId="47"/>
        <pc:sldMkLst>
          <pc:docMk/>
          <pc:sldMk cId="3974912903" sldId="314"/>
        </pc:sldMkLst>
        <pc:picChg chg="del">
          <ac:chgData name="WOOHYUK KIM" userId="4e00af21e0a970cd" providerId="LiveId" clId="{074216B1-AA6F-45AF-9F79-2AB90D936690}" dt="2023-04-09T07:53:25.354" v="3787" actId="478"/>
          <ac:picMkLst>
            <pc:docMk/>
            <pc:sldMk cId="3974912903" sldId="314"/>
            <ac:picMk id="3" creationId="{9EA5E7E0-4F5D-3A68-8900-967CE6F0326D}"/>
          </ac:picMkLst>
        </pc:picChg>
        <pc:picChg chg="add mod">
          <ac:chgData name="WOOHYUK KIM" userId="4e00af21e0a970cd" providerId="LiveId" clId="{074216B1-AA6F-45AF-9F79-2AB90D936690}" dt="2023-04-10T13:06:26.059" v="3989" actId="1076"/>
          <ac:picMkLst>
            <pc:docMk/>
            <pc:sldMk cId="3974912903" sldId="314"/>
            <ac:picMk id="4" creationId="{02D9387F-27AB-7B13-A949-DA1B5C2C260E}"/>
          </ac:picMkLst>
        </pc:picChg>
      </pc:sldChg>
      <pc:sldChg chg="addSp delSp modSp add del mod ord">
        <pc:chgData name="WOOHYUK KIM" userId="4e00af21e0a970cd" providerId="LiveId" clId="{074216B1-AA6F-45AF-9F79-2AB90D936690}" dt="2023-04-10T13:09:18.188" v="3998" actId="47"/>
        <pc:sldMkLst>
          <pc:docMk/>
          <pc:sldMk cId="774277579" sldId="315"/>
        </pc:sldMkLst>
        <pc:picChg chg="del">
          <ac:chgData name="WOOHYUK KIM" userId="4e00af21e0a970cd" providerId="LiveId" clId="{074216B1-AA6F-45AF-9F79-2AB90D936690}" dt="2023-04-09T07:54:01.923" v="3799" actId="478"/>
          <ac:picMkLst>
            <pc:docMk/>
            <pc:sldMk cId="774277579" sldId="315"/>
            <ac:picMk id="3" creationId="{9EA5E7E0-4F5D-3A68-8900-967CE6F0326D}"/>
          </ac:picMkLst>
        </pc:picChg>
        <pc:picChg chg="add mod">
          <ac:chgData name="WOOHYUK KIM" userId="4e00af21e0a970cd" providerId="LiveId" clId="{074216B1-AA6F-45AF-9F79-2AB90D936690}" dt="2023-04-10T13:04:48.265" v="3981" actId="1076"/>
          <ac:picMkLst>
            <pc:docMk/>
            <pc:sldMk cId="774277579" sldId="315"/>
            <ac:picMk id="4" creationId="{CF5082DA-2FBF-B8F5-D697-2970A9CFD66A}"/>
          </ac:picMkLst>
        </pc:picChg>
      </pc:sldChg>
      <pc:sldChg chg="new del">
        <pc:chgData name="WOOHYUK KIM" userId="4e00af21e0a970cd" providerId="LiveId" clId="{074216B1-AA6F-45AF-9F79-2AB90D936690}" dt="2023-04-09T07:53:48.812" v="3797" actId="47"/>
        <pc:sldMkLst>
          <pc:docMk/>
          <pc:sldMk cId="3486189635" sldId="315"/>
        </pc:sldMkLst>
      </pc:sldChg>
      <pc:sldChg chg="modSp add mod">
        <pc:chgData name="WOOHYUK KIM" userId="4e00af21e0a970cd" providerId="LiveId" clId="{074216B1-AA6F-45AF-9F79-2AB90D936690}" dt="2023-04-10T13:16:42.939" v="4034" actId="207"/>
        <pc:sldMkLst>
          <pc:docMk/>
          <pc:sldMk cId="3610569072" sldId="315"/>
        </pc:sldMkLst>
        <pc:spChg chg="mod">
          <ac:chgData name="WOOHYUK KIM" userId="4e00af21e0a970cd" providerId="LiveId" clId="{074216B1-AA6F-45AF-9F79-2AB90D936690}" dt="2023-04-10T13:16:42.939" v="4034" actId="207"/>
          <ac:spMkLst>
            <pc:docMk/>
            <pc:sldMk cId="3610569072" sldId="315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7.233" v="3997" actId="47"/>
        <pc:sldMkLst>
          <pc:docMk/>
          <pc:sldMk cId="2972414202" sldId="316"/>
        </pc:sldMkLst>
        <pc:picChg chg="add mod">
          <ac:chgData name="WOOHYUK KIM" userId="4e00af21e0a970cd" providerId="LiveId" clId="{074216B1-AA6F-45AF-9F79-2AB90D936690}" dt="2023-04-10T13:06:15.549" v="3987" actId="1076"/>
          <ac:picMkLst>
            <pc:docMk/>
            <pc:sldMk cId="2972414202" sldId="316"/>
            <ac:picMk id="3" creationId="{80AC0F70-F7D4-5804-9A55-98EFCEC8E1D3}"/>
          </ac:picMkLst>
        </pc:picChg>
        <pc:picChg chg="del">
          <ac:chgData name="WOOHYUK KIM" userId="4e00af21e0a970cd" providerId="LiveId" clId="{074216B1-AA6F-45AF-9F79-2AB90D936690}" dt="2023-04-09T07:55:08.147" v="3810" actId="478"/>
          <ac:picMkLst>
            <pc:docMk/>
            <pc:sldMk cId="2972414202" sldId="316"/>
            <ac:picMk id="6" creationId="{F84A49FB-F20E-CAA1-18D7-C40FDCE423B2}"/>
          </ac:picMkLst>
        </pc:picChg>
      </pc:sldChg>
      <pc:sldChg chg="modSp add mod setBg">
        <pc:chgData name="WOOHYUK KIM" userId="4e00af21e0a970cd" providerId="LiveId" clId="{074216B1-AA6F-45AF-9F79-2AB90D936690}" dt="2023-04-10T13:18:16.995" v="4042" actId="207"/>
        <pc:sldMkLst>
          <pc:docMk/>
          <pc:sldMk cId="3290912222" sldId="316"/>
        </pc:sldMkLst>
        <pc:spChg chg="mod">
          <ac:chgData name="WOOHYUK KIM" userId="4e00af21e0a970cd" providerId="LiveId" clId="{074216B1-AA6F-45AF-9F79-2AB90D936690}" dt="2023-04-10T13:18:16.995" v="4042" actId="207"/>
          <ac:spMkLst>
            <pc:docMk/>
            <pc:sldMk cId="3290912222" sldId="316"/>
            <ac:spMk id="2" creationId="{434997C2-6222-A72B-32DD-7850B9F1B563}"/>
          </ac:spMkLst>
        </pc:spChg>
      </pc:sldChg>
      <pc:sldChg chg="addSp delSp modSp add del mod">
        <pc:chgData name="WOOHYUK KIM" userId="4e00af21e0a970cd" providerId="LiveId" clId="{074216B1-AA6F-45AF-9F79-2AB90D936690}" dt="2023-04-10T13:09:16.389" v="3996" actId="47"/>
        <pc:sldMkLst>
          <pc:docMk/>
          <pc:sldMk cId="2253832048" sldId="317"/>
        </pc:sldMkLst>
        <pc:picChg chg="del">
          <ac:chgData name="WOOHYUK KIM" userId="4e00af21e0a970cd" providerId="LiveId" clId="{074216B1-AA6F-45AF-9F79-2AB90D936690}" dt="2023-04-09T07:56:28.522" v="3819" actId="478"/>
          <ac:picMkLst>
            <pc:docMk/>
            <pc:sldMk cId="2253832048" sldId="317"/>
            <ac:picMk id="3" creationId="{80AC0F70-F7D4-5804-9A55-98EFCEC8E1D3}"/>
          </ac:picMkLst>
        </pc:picChg>
        <pc:picChg chg="add mod">
          <ac:chgData name="WOOHYUK KIM" userId="4e00af21e0a970cd" providerId="LiveId" clId="{074216B1-AA6F-45AF-9F79-2AB90D936690}" dt="2023-04-10T13:06:59.062" v="3994" actId="1076"/>
          <ac:picMkLst>
            <pc:docMk/>
            <pc:sldMk cId="2253832048" sldId="317"/>
            <ac:picMk id="4" creationId="{CDA42CDC-80C1-5659-0D89-4908591A263C}"/>
          </ac:picMkLst>
        </pc:picChg>
      </pc:sldChg>
      <pc:sldChg chg="modSp add mod">
        <pc:chgData name="WOOHYUK KIM" userId="4e00af21e0a970cd" providerId="LiveId" clId="{074216B1-AA6F-45AF-9F79-2AB90D936690}" dt="2023-04-10T13:19:54.335" v="4044" actId="207"/>
        <pc:sldMkLst>
          <pc:docMk/>
          <pc:sldMk cId="3020718442" sldId="317"/>
        </pc:sldMkLst>
        <pc:spChg chg="mod">
          <ac:chgData name="WOOHYUK KIM" userId="4e00af21e0a970cd" providerId="LiveId" clId="{074216B1-AA6F-45AF-9F79-2AB90D936690}" dt="2023-04-10T13:19:54.335" v="4044" actId="207"/>
          <ac:spMkLst>
            <pc:docMk/>
            <pc:sldMk cId="3020718442" sldId="317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0:28.811" v="4046" actId="207"/>
        <pc:sldMkLst>
          <pc:docMk/>
          <pc:sldMk cId="1053659036" sldId="318"/>
        </pc:sldMkLst>
        <pc:spChg chg="mod">
          <ac:chgData name="WOOHYUK KIM" userId="4e00af21e0a970cd" providerId="LiveId" clId="{074216B1-AA6F-45AF-9F79-2AB90D936690}" dt="2023-04-10T13:20:28.811" v="4046" actId="207"/>
          <ac:spMkLst>
            <pc:docMk/>
            <pc:sldMk cId="1053659036" sldId="318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2:21.073" v="4048" actId="207"/>
        <pc:sldMkLst>
          <pc:docMk/>
          <pc:sldMk cId="2166553048" sldId="319"/>
        </pc:sldMkLst>
        <pc:spChg chg="mod">
          <ac:chgData name="WOOHYUK KIM" userId="4e00af21e0a970cd" providerId="LiveId" clId="{074216B1-AA6F-45AF-9F79-2AB90D936690}" dt="2023-04-10T13:22:21.073" v="4048" actId="207"/>
          <ac:spMkLst>
            <pc:docMk/>
            <pc:sldMk cId="2166553048" sldId="319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3:26.255" v="4050" actId="207"/>
        <pc:sldMkLst>
          <pc:docMk/>
          <pc:sldMk cId="995878404" sldId="320"/>
        </pc:sldMkLst>
        <pc:spChg chg="mod">
          <ac:chgData name="WOOHYUK KIM" userId="4e00af21e0a970cd" providerId="LiveId" clId="{074216B1-AA6F-45AF-9F79-2AB90D936690}" dt="2023-04-10T13:23:26.255" v="4050" actId="207"/>
          <ac:spMkLst>
            <pc:docMk/>
            <pc:sldMk cId="995878404" sldId="320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5:33.522" v="4056" actId="207"/>
        <pc:sldMkLst>
          <pc:docMk/>
          <pc:sldMk cId="4035227077" sldId="321"/>
        </pc:sldMkLst>
        <pc:spChg chg="mod">
          <ac:chgData name="WOOHYUK KIM" userId="4e00af21e0a970cd" providerId="LiveId" clId="{074216B1-AA6F-45AF-9F79-2AB90D936690}" dt="2023-04-10T13:25:33.522" v="4056" actId="207"/>
          <ac:spMkLst>
            <pc:docMk/>
            <pc:sldMk cId="4035227077" sldId="321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7:27.989" v="4058" actId="207"/>
        <pc:sldMkLst>
          <pc:docMk/>
          <pc:sldMk cId="1122632977" sldId="322"/>
        </pc:sldMkLst>
        <pc:spChg chg="mod">
          <ac:chgData name="WOOHYUK KIM" userId="4e00af21e0a970cd" providerId="LiveId" clId="{074216B1-AA6F-45AF-9F79-2AB90D936690}" dt="2023-04-10T13:27:27.989" v="4058" actId="207"/>
          <ac:spMkLst>
            <pc:docMk/>
            <pc:sldMk cId="1122632977" sldId="322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28:38.164" v="4060" actId="207"/>
        <pc:sldMkLst>
          <pc:docMk/>
          <pc:sldMk cId="4150019264" sldId="323"/>
        </pc:sldMkLst>
        <pc:spChg chg="mod">
          <ac:chgData name="WOOHYUK KIM" userId="4e00af21e0a970cd" providerId="LiveId" clId="{074216B1-AA6F-45AF-9F79-2AB90D936690}" dt="2023-04-10T13:28:38.164" v="4060" actId="207"/>
          <ac:spMkLst>
            <pc:docMk/>
            <pc:sldMk cId="4150019264" sldId="323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0:08.544" v="4062" actId="207"/>
        <pc:sldMkLst>
          <pc:docMk/>
          <pc:sldMk cId="4180259653" sldId="324"/>
        </pc:sldMkLst>
        <pc:spChg chg="mod">
          <ac:chgData name="WOOHYUK KIM" userId="4e00af21e0a970cd" providerId="LiveId" clId="{074216B1-AA6F-45AF-9F79-2AB90D936690}" dt="2023-04-10T13:30:08.544" v="4062" actId="207"/>
          <ac:spMkLst>
            <pc:docMk/>
            <pc:sldMk cId="4180259653" sldId="324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2:22.411" v="4064" actId="207"/>
        <pc:sldMkLst>
          <pc:docMk/>
          <pc:sldMk cId="1315311416" sldId="325"/>
        </pc:sldMkLst>
        <pc:spChg chg="mod">
          <ac:chgData name="WOOHYUK KIM" userId="4e00af21e0a970cd" providerId="LiveId" clId="{074216B1-AA6F-45AF-9F79-2AB90D936690}" dt="2023-04-10T13:32:22.411" v="4064" actId="207"/>
          <ac:spMkLst>
            <pc:docMk/>
            <pc:sldMk cId="1315311416" sldId="325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4:32.319" v="4066" actId="207"/>
        <pc:sldMkLst>
          <pc:docMk/>
          <pc:sldMk cId="4164111457" sldId="326"/>
        </pc:sldMkLst>
        <pc:spChg chg="mod">
          <ac:chgData name="WOOHYUK KIM" userId="4e00af21e0a970cd" providerId="LiveId" clId="{074216B1-AA6F-45AF-9F79-2AB90D936690}" dt="2023-04-10T13:34:32.319" v="4066" actId="207"/>
          <ac:spMkLst>
            <pc:docMk/>
            <pc:sldMk cId="4164111457" sldId="326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5:57.024" v="4068" actId="207"/>
        <pc:sldMkLst>
          <pc:docMk/>
          <pc:sldMk cId="3812878463" sldId="327"/>
        </pc:sldMkLst>
        <pc:spChg chg="mod">
          <ac:chgData name="WOOHYUK KIM" userId="4e00af21e0a970cd" providerId="LiveId" clId="{074216B1-AA6F-45AF-9F79-2AB90D936690}" dt="2023-04-10T13:35:57.024" v="4068" actId="207"/>
          <ac:spMkLst>
            <pc:docMk/>
            <pc:sldMk cId="3812878463" sldId="327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7:39.768" v="4077" actId="207"/>
        <pc:sldMkLst>
          <pc:docMk/>
          <pc:sldMk cId="1685701925" sldId="328"/>
        </pc:sldMkLst>
        <pc:spChg chg="mod">
          <ac:chgData name="WOOHYUK KIM" userId="4e00af21e0a970cd" providerId="LiveId" clId="{074216B1-AA6F-45AF-9F79-2AB90D936690}" dt="2023-04-10T13:37:39.768" v="4077" actId="207"/>
          <ac:spMkLst>
            <pc:docMk/>
            <pc:sldMk cId="1685701925" sldId="328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39:00.754" v="4079" actId="207"/>
        <pc:sldMkLst>
          <pc:docMk/>
          <pc:sldMk cId="1925165766" sldId="329"/>
        </pc:sldMkLst>
        <pc:spChg chg="mod">
          <ac:chgData name="WOOHYUK KIM" userId="4e00af21e0a970cd" providerId="LiveId" clId="{074216B1-AA6F-45AF-9F79-2AB90D936690}" dt="2023-04-10T13:39:00.754" v="4079" actId="207"/>
          <ac:spMkLst>
            <pc:docMk/>
            <pc:sldMk cId="1925165766" sldId="329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3:40:09.703" v="4081" actId="207"/>
        <pc:sldMkLst>
          <pc:docMk/>
          <pc:sldMk cId="1457921365" sldId="330"/>
        </pc:sldMkLst>
        <pc:spChg chg="mod">
          <ac:chgData name="WOOHYUK KIM" userId="4e00af21e0a970cd" providerId="LiveId" clId="{074216B1-AA6F-45AF-9F79-2AB90D936690}" dt="2023-04-10T13:40:09.703" v="4081" actId="207"/>
          <ac:spMkLst>
            <pc:docMk/>
            <pc:sldMk cId="1457921365" sldId="330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6:46.911" v="4083" actId="207"/>
        <pc:sldMkLst>
          <pc:docMk/>
          <pc:sldMk cId="3982769914" sldId="331"/>
        </pc:sldMkLst>
        <pc:spChg chg="mod">
          <ac:chgData name="WOOHYUK KIM" userId="4e00af21e0a970cd" providerId="LiveId" clId="{074216B1-AA6F-45AF-9F79-2AB90D936690}" dt="2023-04-10T14:46:46.911" v="4083" actId="207"/>
          <ac:spMkLst>
            <pc:docMk/>
            <pc:sldMk cId="3982769914" sldId="331"/>
            <ac:spMk id="2" creationId="{434997C2-6222-A72B-32DD-7850B9F1B563}"/>
          </ac:spMkLst>
        </pc:spChg>
      </pc:sldChg>
      <pc:sldChg chg="modSp add mod setBg">
        <pc:chgData name="WOOHYUK KIM" userId="4e00af21e0a970cd" providerId="LiveId" clId="{074216B1-AA6F-45AF-9F79-2AB90D936690}" dt="2023-04-10T14:47:09.227" v="4087" actId="207"/>
        <pc:sldMkLst>
          <pc:docMk/>
          <pc:sldMk cId="4015619687" sldId="332"/>
        </pc:sldMkLst>
        <pc:spChg chg="mod">
          <ac:chgData name="WOOHYUK KIM" userId="4e00af21e0a970cd" providerId="LiveId" clId="{074216B1-AA6F-45AF-9F79-2AB90D936690}" dt="2023-04-10T14:47:09.227" v="4087" actId="207"/>
          <ac:spMkLst>
            <pc:docMk/>
            <pc:sldMk cId="4015619687" sldId="332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7:30.813" v="4089" actId="207"/>
        <pc:sldMkLst>
          <pc:docMk/>
          <pc:sldMk cId="2858098964" sldId="333"/>
        </pc:sldMkLst>
        <pc:spChg chg="mod">
          <ac:chgData name="WOOHYUK KIM" userId="4e00af21e0a970cd" providerId="LiveId" clId="{074216B1-AA6F-45AF-9F79-2AB90D936690}" dt="2023-04-10T14:47:30.813" v="4089" actId="207"/>
          <ac:spMkLst>
            <pc:docMk/>
            <pc:sldMk cId="2858098964" sldId="333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0T14:48:00.265" v="4092" actId="207"/>
        <pc:sldMkLst>
          <pc:docMk/>
          <pc:sldMk cId="3535414333" sldId="334"/>
        </pc:sldMkLst>
        <pc:spChg chg="mod">
          <ac:chgData name="WOOHYUK KIM" userId="4e00af21e0a970cd" providerId="LiveId" clId="{074216B1-AA6F-45AF-9F79-2AB90D936690}" dt="2023-04-10T14:48:00.265" v="4092" actId="207"/>
          <ac:spMkLst>
            <pc:docMk/>
            <pc:sldMk cId="3535414333" sldId="334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34:19.496" v="4110" actId="207"/>
        <pc:sldMkLst>
          <pc:docMk/>
          <pc:sldMk cId="3276302344" sldId="335"/>
        </pc:sldMkLst>
        <pc:spChg chg="mod">
          <ac:chgData name="WOOHYUK KIM" userId="4e00af21e0a970cd" providerId="LiveId" clId="{074216B1-AA6F-45AF-9F79-2AB90D936690}" dt="2023-04-11T13:34:19.496" v="4110" actId="207"/>
          <ac:spMkLst>
            <pc:docMk/>
            <pc:sldMk cId="3276302344" sldId="335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34:34.939" v="4112" actId="207"/>
        <pc:sldMkLst>
          <pc:docMk/>
          <pc:sldMk cId="255546556" sldId="336"/>
        </pc:sldMkLst>
        <pc:spChg chg="mod">
          <ac:chgData name="WOOHYUK KIM" userId="4e00af21e0a970cd" providerId="LiveId" clId="{074216B1-AA6F-45AF-9F79-2AB90D936690}" dt="2023-04-11T13:34:34.939" v="4112" actId="207"/>
          <ac:spMkLst>
            <pc:docMk/>
            <pc:sldMk cId="255546556" sldId="336"/>
            <ac:spMk id="2" creationId="{434997C2-6222-A72B-32DD-7850B9F1B563}"/>
          </ac:spMkLst>
        </pc:spChg>
      </pc:sldChg>
      <pc:sldChg chg="modSp add mod">
        <pc:chgData name="WOOHYUK KIM" userId="4e00af21e0a970cd" providerId="LiveId" clId="{074216B1-AA6F-45AF-9F79-2AB90D936690}" dt="2023-04-11T13:55:37.158" v="4230" actId="207"/>
        <pc:sldMkLst>
          <pc:docMk/>
          <pc:sldMk cId="2718031340" sldId="337"/>
        </pc:sldMkLst>
        <pc:spChg chg="mod">
          <ac:chgData name="WOOHYUK KIM" userId="4e00af21e0a970cd" providerId="LiveId" clId="{074216B1-AA6F-45AF-9F79-2AB90D936690}" dt="2023-04-11T13:55:37.158" v="4230" actId="207"/>
          <ac:spMkLst>
            <pc:docMk/>
            <pc:sldMk cId="2718031340" sldId="337"/>
            <ac:spMk id="2" creationId="{434997C2-6222-A72B-32DD-7850B9F1B563}"/>
          </ac:spMkLst>
        </pc:spChg>
        <pc:spChg chg="mod">
          <ac:chgData name="WOOHYUK KIM" userId="4e00af21e0a970cd" providerId="LiveId" clId="{074216B1-AA6F-45AF-9F79-2AB90D936690}" dt="2023-04-10T14:48:53.603" v="4108"/>
          <ac:spMkLst>
            <pc:docMk/>
            <pc:sldMk cId="2718031340" sldId="337"/>
            <ac:spMk id="7" creationId="{00000000-0000-0000-0000-000000000000}"/>
          </ac:spMkLst>
        </pc:spChg>
      </pc:sldChg>
      <pc:sldChg chg="modSp add mod">
        <pc:chgData name="WOOHYUK KIM" userId="4e00af21e0a970cd" providerId="LiveId" clId="{074216B1-AA6F-45AF-9F79-2AB90D936690}" dt="2023-04-11T13:35:18.959" v="4127" actId="207"/>
        <pc:sldMkLst>
          <pc:docMk/>
          <pc:sldMk cId="2031866527" sldId="338"/>
        </pc:sldMkLst>
        <pc:spChg chg="mod">
          <ac:chgData name="WOOHYUK KIM" userId="4e00af21e0a970cd" providerId="LiveId" clId="{074216B1-AA6F-45AF-9F79-2AB90D936690}" dt="2023-04-11T13:35:18.959" v="4127" actId="207"/>
          <ac:spMkLst>
            <pc:docMk/>
            <pc:sldMk cId="2031866527" sldId="338"/>
            <ac:spMk id="2" creationId="{434997C2-6222-A72B-32DD-7850B9F1B563}"/>
          </ac:spMkLst>
        </pc:spChg>
        <pc:spChg chg="mod">
          <ac:chgData name="WOOHYUK KIM" userId="4e00af21e0a970cd" providerId="LiveId" clId="{074216B1-AA6F-45AF-9F79-2AB90D936690}" dt="2023-04-11T13:35:06.460" v="4126"/>
          <ac:spMkLst>
            <pc:docMk/>
            <pc:sldMk cId="2031866527" sldId="338"/>
            <ac:spMk id="7" creationId="{00000000-0000-0000-0000-000000000000}"/>
          </ac:spMkLst>
        </pc:spChg>
      </pc:sldChg>
      <pc:sldChg chg="new del">
        <pc:chgData name="WOOHYUK KIM" userId="4e00af21e0a970cd" providerId="LiveId" clId="{074216B1-AA6F-45AF-9F79-2AB90D936690}" dt="2023-04-11T13:35:55.309" v="4130" actId="47"/>
        <pc:sldMkLst>
          <pc:docMk/>
          <pc:sldMk cId="2423108259" sldId="339"/>
        </pc:sldMkLst>
      </pc:sldChg>
      <pc:sldChg chg="modSp add mod">
        <pc:chgData name="WOOHYUK KIM" userId="4e00af21e0a970cd" providerId="LiveId" clId="{074216B1-AA6F-45AF-9F79-2AB90D936690}" dt="2023-04-11T13:35:44.151" v="4129" actId="207"/>
        <pc:sldMkLst>
          <pc:docMk/>
          <pc:sldMk cId="4098434863" sldId="340"/>
        </pc:sldMkLst>
        <pc:spChg chg="mod">
          <ac:chgData name="WOOHYUK KIM" userId="4e00af21e0a970cd" providerId="LiveId" clId="{074216B1-AA6F-45AF-9F79-2AB90D936690}" dt="2023-04-11T13:35:44.151" v="4129" actId="207"/>
          <ac:spMkLst>
            <pc:docMk/>
            <pc:sldMk cId="4098434863" sldId="340"/>
            <ac:spMk id="2" creationId="{434997C2-6222-A72B-32DD-7850B9F1B563}"/>
          </ac:spMkLst>
        </pc:spChg>
      </pc:sldChg>
      <pc:sldChg chg="addSp delSp modSp add mod">
        <pc:chgData name="WOOHYUK KIM" userId="4e00af21e0a970cd" providerId="LiveId" clId="{074216B1-AA6F-45AF-9F79-2AB90D936690}" dt="2023-04-11T13:49:47.265" v="4219" actId="1076"/>
        <pc:sldMkLst>
          <pc:docMk/>
          <pc:sldMk cId="1250169356" sldId="341"/>
        </pc:sldMkLst>
        <pc:spChg chg="del mod">
          <ac:chgData name="WOOHYUK KIM" userId="4e00af21e0a970cd" providerId="LiveId" clId="{074216B1-AA6F-45AF-9F79-2AB90D936690}" dt="2023-04-11T13:47:35.213" v="4195" actId="478"/>
          <ac:spMkLst>
            <pc:docMk/>
            <pc:sldMk cId="1250169356" sldId="341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47:55.165" v="4200" actId="21"/>
          <ac:picMkLst>
            <pc:docMk/>
            <pc:sldMk cId="1250169356" sldId="341"/>
            <ac:picMk id="4" creationId="{C9737DA5-3BD9-F93F-CA96-DEB8755E293F}"/>
          </ac:picMkLst>
        </pc:picChg>
        <pc:picChg chg="add mod">
          <ac:chgData name="WOOHYUK KIM" userId="4e00af21e0a970cd" providerId="LiveId" clId="{074216B1-AA6F-45AF-9F79-2AB90D936690}" dt="2023-04-11T13:49:47.265" v="4219" actId="1076"/>
          <ac:picMkLst>
            <pc:docMk/>
            <pc:sldMk cId="1250169356" sldId="341"/>
            <ac:picMk id="6" creationId="{32D9973E-BEC2-B3CC-DC49-96B4ED7F4359}"/>
          </ac:picMkLst>
        </pc:picChg>
      </pc:sldChg>
      <pc:sldChg chg="addSp delSp modSp add mod">
        <pc:chgData name="WOOHYUK KIM" userId="4e00af21e0a970cd" providerId="LiveId" clId="{074216B1-AA6F-45AF-9F79-2AB90D936690}" dt="2023-04-11T13:48:05.081" v="4204" actId="1076"/>
        <pc:sldMkLst>
          <pc:docMk/>
          <pc:sldMk cId="1810660241" sldId="342"/>
        </pc:sldMkLst>
        <pc:spChg chg="del mod">
          <ac:chgData name="WOOHYUK KIM" userId="4e00af21e0a970cd" providerId="LiveId" clId="{074216B1-AA6F-45AF-9F79-2AB90D936690}" dt="2023-04-11T13:37:07.297" v="4140" actId="478"/>
          <ac:spMkLst>
            <pc:docMk/>
            <pc:sldMk cId="1810660241" sldId="342"/>
            <ac:spMk id="2" creationId="{434997C2-6222-A72B-32DD-7850B9F1B563}"/>
          </ac:spMkLst>
        </pc:spChg>
        <pc:picChg chg="add mod">
          <ac:chgData name="WOOHYUK KIM" userId="4e00af21e0a970cd" providerId="LiveId" clId="{074216B1-AA6F-45AF-9F79-2AB90D936690}" dt="2023-04-11T13:48:05.081" v="4204" actId="1076"/>
          <ac:picMkLst>
            <pc:docMk/>
            <pc:sldMk cId="1810660241" sldId="342"/>
            <ac:picMk id="4" creationId="{FDFF1DE2-103E-33FF-332D-64AFFC4921EA}"/>
          </ac:picMkLst>
        </pc:picChg>
        <pc:picChg chg="add del mod">
          <ac:chgData name="WOOHYUK KIM" userId="4e00af21e0a970cd" providerId="LiveId" clId="{074216B1-AA6F-45AF-9F79-2AB90D936690}" dt="2023-04-11T13:37:29.804" v="4149" actId="478"/>
          <ac:picMkLst>
            <pc:docMk/>
            <pc:sldMk cId="1810660241" sldId="342"/>
            <ac:picMk id="6" creationId="{CB3EA754-BC23-56C2-24DC-E21796A72A35}"/>
          </ac:picMkLst>
        </pc:picChg>
        <pc:picChg chg="add del mod">
          <ac:chgData name="WOOHYUK KIM" userId="4e00af21e0a970cd" providerId="LiveId" clId="{074216B1-AA6F-45AF-9F79-2AB90D936690}" dt="2023-04-11T13:42:05.526" v="4184" actId="478"/>
          <ac:picMkLst>
            <pc:docMk/>
            <pc:sldMk cId="1810660241" sldId="342"/>
            <ac:picMk id="9" creationId="{B2BBC855-E666-4805-45E0-3D73391C84FA}"/>
          </ac:picMkLst>
        </pc:picChg>
        <pc:picChg chg="add mod">
          <ac:chgData name="WOOHYUK KIM" userId="4e00af21e0a970cd" providerId="LiveId" clId="{074216B1-AA6F-45AF-9F79-2AB90D936690}" dt="2023-04-11T13:48:01.536" v="4203" actId="1076"/>
          <ac:picMkLst>
            <pc:docMk/>
            <pc:sldMk cId="1810660241" sldId="342"/>
            <ac:picMk id="10" creationId="{08CE7F41-6EE0-7D3B-CC04-AF62AE859DBB}"/>
          </ac:picMkLst>
        </pc:picChg>
      </pc:sldChg>
      <pc:sldChg chg="addSp delSp modSp add mod ord">
        <pc:chgData name="WOOHYUK KIM" userId="4e00af21e0a970cd" providerId="LiveId" clId="{074216B1-AA6F-45AF-9F79-2AB90D936690}" dt="2023-04-11T13:38:19.634" v="4160" actId="14100"/>
        <pc:sldMkLst>
          <pc:docMk/>
          <pc:sldMk cId="182976231" sldId="343"/>
        </pc:sldMkLst>
        <pc:spChg chg="mod">
          <ac:chgData name="WOOHYUK KIM" userId="4e00af21e0a970cd" providerId="LiveId" clId="{074216B1-AA6F-45AF-9F79-2AB90D936690}" dt="2023-04-11T13:38:19.634" v="4160" actId="14100"/>
          <ac:spMkLst>
            <pc:docMk/>
            <pc:sldMk cId="182976231" sldId="343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38:00.876" v="4157" actId="478"/>
          <ac:picMkLst>
            <pc:docMk/>
            <pc:sldMk cId="182976231" sldId="343"/>
            <ac:picMk id="4" creationId="{0AEFB34A-D43C-A5D8-DD2F-8A1CE97E6CA5}"/>
          </ac:picMkLst>
        </pc:picChg>
      </pc:sldChg>
      <pc:sldChg chg="addSp delSp modSp add mod ord">
        <pc:chgData name="WOOHYUK KIM" userId="4e00af21e0a970cd" providerId="LiveId" clId="{074216B1-AA6F-45AF-9F79-2AB90D936690}" dt="2023-04-11T13:42:37.353" v="4192" actId="1076"/>
        <pc:sldMkLst>
          <pc:docMk/>
          <pc:sldMk cId="1647621839" sldId="344"/>
        </pc:sldMkLst>
        <pc:spChg chg="del mod">
          <ac:chgData name="WOOHYUK KIM" userId="4e00af21e0a970cd" providerId="LiveId" clId="{074216B1-AA6F-45AF-9F79-2AB90D936690}" dt="2023-04-11T13:40:21.031" v="4178" actId="478"/>
          <ac:spMkLst>
            <pc:docMk/>
            <pc:sldMk cId="1647621839" sldId="344"/>
            <ac:spMk id="2" creationId="{434997C2-6222-A72B-32DD-7850B9F1B563}"/>
          </ac:spMkLst>
        </pc:spChg>
        <pc:picChg chg="add del mod">
          <ac:chgData name="WOOHYUK KIM" userId="4e00af21e0a970cd" providerId="LiveId" clId="{074216B1-AA6F-45AF-9F79-2AB90D936690}" dt="2023-04-11T13:42:02.596" v="4183" actId="478"/>
          <ac:picMkLst>
            <pc:docMk/>
            <pc:sldMk cId="1647621839" sldId="344"/>
            <ac:picMk id="4" creationId="{8B6D16F3-BB1E-B524-CB80-6522F1C0C699}"/>
          </ac:picMkLst>
        </pc:picChg>
        <pc:picChg chg="add mod">
          <ac:chgData name="WOOHYUK KIM" userId="4e00af21e0a970cd" providerId="LiveId" clId="{074216B1-AA6F-45AF-9F79-2AB90D936690}" dt="2023-04-11T13:42:28.960" v="4188" actId="1076"/>
          <ac:picMkLst>
            <pc:docMk/>
            <pc:sldMk cId="1647621839" sldId="344"/>
            <ac:picMk id="6" creationId="{D9D36BB7-0736-6201-F074-A1832FB36D1C}"/>
          </ac:picMkLst>
        </pc:picChg>
        <pc:picChg chg="add mod">
          <ac:chgData name="WOOHYUK KIM" userId="4e00af21e0a970cd" providerId="LiveId" clId="{074216B1-AA6F-45AF-9F79-2AB90D936690}" dt="2023-04-11T13:42:37.353" v="4192" actId="1076"/>
          <ac:picMkLst>
            <pc:docMk/>
            <pc:sldMk cId="1647621839" sldId="344"/>
            <ac:picMk id="9" creationId="{865CD589-D16B-49E0-8AA4-B718C9A70E27}"/>
          </ac:picMkLst>
        </pc:picChg>
      </pc:sldChg>
      <pc:sldChg chg="modSp add del mod">
        <pc:chgData name="WOOHYUK KIM" userId="4e00af21e0a970cd" providerId="LiveId" clId="{074216B1-AA6F-45AF-9F79-2AB90D936690}" dt="2023-04-11T13:43:01.616" v="4194" actId="47"/>
        <pc:sldMkLst>
          <pc:docMk/>
          <pc:sldMk cId="1332445775" sldId="345"/>
        </pc:sldMkLst>
        <pc:spChg chg="mod">
          <ac:chgData name="WOOHYUK KIM" userId="4e00af21e0a970cd" providerId="LiveId" clId="{074216B1-AA6F-45AF-9F79-2AB90D936690}" dt="2023-04-11T13:39:36.726" v="4170" actId="207"/>
          <ac:spMkLst>
            <pc:docMk/>
            <pc:sldMk cId="1332445775" sldId="345"/>
            <ac:spMk id="2" creationId="{434997C2-6222-A72B-32DD-7850B9F1B563}"/>
          </ac:spMkLst>
        </pc:spChg>
      </pc:sldChg>
      <pc:sldChg chg="addSp delSp modSp add mod">
        <pc:chgData name="WOOHYUK KIM" userId="4e00af21e0a970cd" providerId="LiveId" clId="{074216B1-AA6F-45AF-9F79-2AB90D936690}" dt="2023-04-11T13:49:54.112" v="4221" actId="1076"/>
        <pc:sldMkLst>
          <pc:docMk/>
          <pc:sldMk cId="3948456564" sldId="345"/>
        </pc:sldMkLst>
        <pc:picChg chg="add del mod">
          <ac:chgData name="WOOHYUK KIM" userId="4e00af21e0a970cd" providerId="LiveId" clId="{074216B1-AA6F-45AF-9F79-2AB90D936690}" dt="2023-04-11T13:49:42.148" v="4218" actId="21"/>
          <ac:picMkLst>
            <pc:docMk/>
            <pc:sldMk cId="3948456564" sldId="345"/>
            <ac:picMk id="3" creationId="{9E5C5FE8-0BCE-D5A5-FBE4-C44B5CA5E64C}"/>
          </ac:picMkLst>
        </pc:picChg>
        <pc:picChg chg="add mod">
          <ac:chgData name="WOOHYUK KIM" userId="4e00af21e0a970cd" providerId="LiveId" clId="{074216B1-AA6F-45AF-9F79-2AB90D936690}" dt="2023-04-11T13:49:54.112" v="4221" actId="1076"/>
          <ac:picMkLst>
            <pc:docMk/>
            <pc:sldMk cId="3948456564" sldId="345"/>
            <ac:picMk id="4" creationId="{68AA26F9-1865-8F0B-FBD7-30ABFC124915}"/>
          </ac:picMkLst>
        </pc:picChg>
        <pc:picChg chg="del">
          <ac:chgData name="WOOHYUK KIM" userId="4e00af21e0a970cd" providerId="LiveId" clId="{074216B1-AA6F-45AF-9F79-2AB90D936690}" dt="2023-04-11T13:49:10.106" v="4211" actId="478"/>
          <ac:picMkLst>
            <pc:docMk/>
            <pc:sldMk cId="3948456564" sldId="345"/>
            <ac:picMk id="6" creationId="{D9D36BB7-0736-6201-F074-A1832FB36D1C}"/>
          </ac:picMkLst>
        </pc:picChg>
        <pc:picChg chg="del">
          <ac:chgData name="WOOHYUK KIM" userId="4e00af21e0a970cd" providerId="LiveId" clId="{074216B1-AA6F-45AF-9F79-2AB90D936690}" dt="2023-04-11T13:49:10.874" v="4212" actId="478"/>
          <ac:picMkLst>
            <pc:docMk/>
            <pc:sldMk cId="3948456564" sldId="345"/>
            <ac:picMk id="9" creationId="{865CD589-D16B-49E0-8AA4-B718C9A70E27}"/>
          </ac:picMkLst>
        </pc:picChg>
      </pc:sldChg>
      <pc:sldMasterChg chg="delSldLayout">
        <pc:chgData name="WOOHYUK KIM" userId="4e00af21e0a970cd" providerId="LiveId" clId="{074216B1-AA6F-45AF-9F79-2AB90D936690}" dt="2023-04-09T03:04:34.849" v="2969" actId="47"/>
        <pc:sldMasterMkLst>
          <pc:docMk/>
          <pc:sldMasterMk cId="3707346369" sldId="2147483648"/>
        </pc:sldMasterMkLst>
        <pc:sldLayoutChg chg="del">
          <pc:chgData name="WOOHYUK KIM" userId="4e00af21e0a970cd" providerId="LiveId" clId="{074216B1-AA6F-45AF-9F79-2AB90D936690}" dt="2023-04-09T03:04:34.849" v="2969" actId="47"/>
          <pc:sldLayoutMkLst>
            <pc:docMk/>
            <pc:sldMasterMk cId="3707346369" sldId="2147483648"/>
            <pc:sldLayoutMk cId="3189137072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357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41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1" r:id="rId2"/>
    <p:sldLayoutId id="2147483664" r:id="rId3"/>
    <p:sldLayoutId id="2147483652" r:id="rId4"/>
    <p:sldLayoutId id="2147483650" r:id="rId5"/>
    <p:sldLayoutId id="2147483653" r:id="rId6"/>
    <p:sldLayoutId id="2147483654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toto6343/SEED-PARK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616704" y="2481823"/>
            <a:ext cx="56124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쇼핑몰  </a:t>
            </a:r>
            <a:r>
              <a:rPr lang="en-US" altLang="ko-KR" sz="7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DaMall</a:t>
            </a:r>
            <a:endParaRPr lang="en-US" altLang="ko-KR" sz="72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r"/>
            <a:r>
              <a:rPr lang="ko-KR" alt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구축 사업</a:t>
            </a:r>
            <a:endParaRPr lang="en-US" sz="72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120148" y="1344595"/>
            <a:ext cx="1109054" cy="1001029"/>
            <a:chOff x="3355975" y="954088"/>
            <a:chExt cx="733426" cy="661987"/>
          </a:xfrm>
          <a:solidFill>
            <a:schemeClr val="tx1"/>
          </a:solidFill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환경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258911DE-66AD-96C1-EA7E-932D2DEA6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4908"/>
              </p:ext>
            </p:extLst>
          </p:nvPr>
        </p:nvGraphicFramePr>
        <p:xfrm>
          <a:off x="1744921" y="2175267"/>
          <a:ext cx="8128000" cy="36540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6112">
                  <a:extLst>
                    <a:ext uri="{9D8B030D-6E8A-4147-A177-3AD203B41FA5}">
                      <a16:colId xmlns:a16="http://schemas.microsoft.com/office/drawing/2014/main" val="871054735"/>
                    </a:ext>
                  </a:extLst>
                </a:gridCol>
                <a:gridCol w="1243222">
                  <a:extLst>
                    <a:ext uri="{9D8B030D-6E8A-4147-A177-3AD203B41FA5}">
                      <a16:colId xmlns:a16="http://schemas.microsoft.com/office/drawing/2014/main" val="9693473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57409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8972132"/>
                    </a:ext>
                  </a:extLst>
                </a:gridCol>
              </a:tblGrid>
              <a:tr h="48287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Core 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55663"/>
                  </a:ext>
                </a:extLst>
              </a:tr>
              <a:tr h="792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256GB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6.0GB DDR3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70888"/>
                  </a:ext>
                </a:extLst>
              </a:tr>
              <a:tr h="7928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Eclipse IDE 2021-09(4.21.0)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8936"/>
                  </a:ext>
                </a:extLst>
              </a:tr>
              <a:tr h="7928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Oracle Database 12c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674512"/>
                  </a:ext>
                </a:extLst>
              </a:tr>
              <a:tr h="7928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Apache Tomcat v9.0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77606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114DE33-DDDA-2E6A-626C-5E83A9249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5" y="2760890"/>
            <a:ext cx="1259737" cy="5290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2691E7-0D36-4B8D-3D2D-31EFFD1CD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59" y="3721472"/>
            <a:ext cx="1272363" cy="299005"/>
          </a:xfrm>
          <a:prstGeom prst="rect">
            <a:avLst/>
          </a:prstGeom>
        </p:spPr>
      </p:pic>
      <p:pic>
        <p:nvPicPr>
          <p:cNvPr id="20" name="그림 19" descr="로고이(가) 표시된 사진&#10;&#10;자동 생성된 설명">
            <a:extLst>
              <a:ext uri="{FF2B5EF4-FFF2-40B4-BE49-F238E27FC236}">
                <a16:creationId xmlns:a16="http://schemas.microsoft.com/office/drawing/2014/main" id="{6BAF71F8-2933-DCC1-D4CD-BFA799284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59" y="4261675"/>
            <a:ext cx="1247554" cy="701749"/>
          </a:xfrm>
          <a:prstGeom prst="rect">
            <a:avLst/>
          </a:prstGeom>
        </p:spPr>
      </p:pic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E8175A-E4B1-8B3E-8902-1F0EAD0C7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06" y="5146941"/>
            <a:ext cx="1080973" cy="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기술 스택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8" name="그림 7" descr="텍스트, 클립아트, 구급 상자, 표지판이(가) 표시된 사진&#10;&#10;자동 생성된 설명">
            <a:extLst>
              <a:ext uri="{FF2B5EF4-FFF2-40B4-BE49-F238E27FC236}">
                <a16:creationId xmlns:a16="http://schemas.microsoft.com/office/drawing/2014/main" id="{ECE90B63-67E0-4235-A6BC-A6A4D7485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97" y="2050371"/>
            <a:ext cx="3453074" cy="1912680"/>
          </a:xfrm>
          <a:prstGeom prst="rect">
            <a:avLst/>
          </a:prstGeom>
        </p:spPr>
      </p:pic>
      <p:pic>
        <p:nvPicPr>
          <p:cNvPr id="10" name="그림 9" descr="로고이(가) 표시된 사진&#10;&#10;자동 생성된 설명">
            <a:extLst>
              <a:ext uri="{FF2B5EF4-FFF2-40B4-BE49-F238E27FC236}">
                <a16:creationId xmlns:a16="http://schemas.microsoft.com/office/drawing/2014/main" id="{4BCEAE6E-ABCA-FFD4-E21A-D5512EBD5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36" y="4160538"/>
            <a:ext cx="3309568" cy="1857093"/>
          </a:xfrm>
          <a:prstGeom prst="rect">
            <a:avLst/>
          </a:prstGeom>
        </p:spPr>
      </p:pic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0A8E4AD5-6196-1A88-490B-40D05546B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919" y="3543344"/>
            <a:ext cx="2391417" cy="2391417"/>
          </a:xfrm>
          <a:prstGeom prst="rect">
            <a:avLst/>
          </a:prstGeom>
        </p:spPr>
      </p:pic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50757F89-A639-00B1-C565-01B57B3522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13" y="2381696"/>
            <a:ext cx="4190856" cy="2357357"/>
          </a:xfrm>
          <a:prstGeom prst="rect">
            <a:avLst/>
          </a:prstGeom>
        </p:spPr>
      </p:pic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4BD3F7D1-647D-3BA7-585E-8FD08E696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2" y="4550781"/>
            <a:ext cx="3114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UI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설계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8571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06314" y="1251937"/>
            <a:ext cx="3730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요구사항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D2E5C11-5866-E44A-1FB4-4C5F1E231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9788"/>
              </p:ext>
            </p:extLst>
          </p:nvPr>
        </p:nvGraphicFramePr>
        <p:xfrm>
          <a:off x="1772823" y="2396262"/>
          <a:ext cx="8128002" cy="38124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3192">
                  <a:extLst>
                    <a:ext uri="{9D8B030D-6E8A-4147-A177-3AD203B41FA5}">
                      <a16:colId xmlns:a16="http://schemas.microsoft.com/office/drawing/2014/main" val="2305712657"/>
                    </a:ext>
                  </a:extLst>
                </a:gridCol>
                <a:gridCol w="6374810">
                  <a:extLst>
                    <a:ext uri="{9D8B030D-6E8A-4147-A177-3AD203B41FA5}">
                      <a16:colId xmlns:a16="http://schemas.microsoft.com/office/drawing/2014/main" val="631319202"/>
                    </a:ext>
                  </a:extLst>
                </a:gridCol>
              </a:tblGrid>
              <a:tr h="11463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로그인 및 회원가입 등 회원 서비스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547090"/>
                  </a:ext>
                </a:extLst>
              </a:tr>
              <a:tr h="1029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상품 검색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49524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문의 게시판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98260"/>
                  </a:ext>
                </a:extLst>
              </a:tr>
              <a:tr h="6691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쇼핑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5805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537BF9D-2017-B1C2-75C4-B969A59A34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75" y="4640401"/>
            <a:ext cx="614610" cy="614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7DBA7D-04BD-2173-7121-6B2BE9E48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77" y="2548001"/>
            <a:ext cx="880999" cy="880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1A2A54-4234-7C52-6129-4542E9CF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8" y="3415290"/>
            <a:ext cx="1403498" cy="14034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F816DF-2352-2BD6-A98A-82B7DC664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9" y="5476006"/>
            <a:ext cx="740614" cy="6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5857" y="1251937"/>
            <a:ext cx="5931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가입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45BC1DA-485C-4A82-624E-0BAAA8BC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7" y="2440062"/>
            <a:ext cx="2981325" cy="246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83FF3-379D-5062-D399-EDA3C75F571C}"/>
              </a:ext>
            </a:extLst>
          </p:cNvPr>
          <p:cNvSpPr txBox="1"/>
          <p:nvPr/>
        </p:nvSpPr>
        <p:spPr>
          <a:xfrm>
            <a:off x="5822433" y="2355002"/>
            <a:ext cx="4486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Java 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회원 가입 폼에서 데이터를 입력할 때 아이디</a:t>
            </a:r>
            <a:r>
              <a:rPr lang="en-US" altLang="ko-KR" sz="2400" dirty="0"/>
              <a:t>, </a:t>
            </a:r>
            <a:r>
              <a:rPr lang="ko-KR" altLang="en-US" sz="2400" dirty="0"/>
              <a:t>비밀번호</a:t>
            </a:r>
            <a:r>
              <a:rPr lang="en-US" altLang="ko-KR" sz="2400" dirty="0"/>
              <a:t>, </a:t>
            </a:r>
            <a:r>
              <a:rPr lang="ko-KR" altLang="en-US" sz="2400" dirty="0"/>
              <a:t>이메일에 대한 유효성 검사를 수행 → 유효성 검사를 통과하면 </a:t>
            </a:r>
            <a:r>
              <a:rPr lang="en-US" altLang="ko-KR" sz="2400" dirty="0" err="1"/>
              <a:t>insertDB</a:t>
            </a:r>
            <a:r>
              <a:rPr lang="en-US" altLang="ko-KR" sz="2400" dirty="0"/>
              <a:t> </a:t>
            </a:r>
            <a:r>
              <a:rPr lang="ko-KR" altLang="en-US" sz="2400" dirty="0"/>
              <a:t>파일로 이동하여 회원가임 폼에서 입력한 모든 데이터를 회원 </a:t>
            </a:r>
            <a:r>
              <a:rPr lang="en-US" altLang="ko-KR" sz="2400" dirty="0"/>
              <a:t>DB</a:t>
            </a:r>
            <a:r>
              <a:rPr lang="ko-KR" altLang="en-US" sz="2400" dirty="0"/>
              <a:t>에 입력</a:t>
            </a:r>
          </a:p>
        </p:txBody>
      </p:sp>
    </p:spTree>
    <p:extLst>
      <p:ext uri="{BB962C8B-B14F-4D97-AF65-F5344CB8AC3E}">
        <p14:creationId xmlns:p14="http://schemas.microsoft.com/office/powerpoint/2010/main" val="4149981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7175" y="1251937"/>
            <a:ext cx="4948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234DA5-55EF-89D9-B68C-CC1431BF6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67" y="2769338"/>
            <a:ext cx="309562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7C12E-4529-13AE-6299-0A99A0F389DB}"/>
              </a:ext>
            </a:extLst>
          </p:cNvPr>
          <p:cNvSpPr txBox="1"/>
          <p:nvPr/>
        </p:nvSpPr>
        <p:spPr>
          <a:xfrm>
            <a:off x="5677786" y="2769338"/>
            <a:ext cx="5190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로그인 폼 화면에서 아이디</a:t>
            </a:r>
            <a:r>
              <a:rPr lang="en-US" altLang="ko-KR" sz="2400" dirty="0"/>
              <a:t>, </a:t>
            </a:r>
            <a:r>
              <a:rPr lang="ko-KR" altLang="en-US" sz="2400" dirty="0"/>
              <a:t>비밀번호를 입력하지 않았을 경우 유효성 검사를 수행 → 로그인을 수행하면 자동으로 세션 생성</a:t>
            </a:r>
          </a:p>
        </p:txBody>
      </p:sp>
    </p:spTree>
    <p:extLst>
      <p:ext uri="{BB962C8B-B14F-4D97-AF65-F5344CB8AC3E}">
        <p14:creationId xmlns:p14="http://schemas.microsoft.com/office/powerpoint/2010/main" val="3790809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3424" y="1251937"/>
            <a:ext cx="4256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UI 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검색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E07150-FE8E-130E-E388-3C4D130A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9" y="2550042"/>
            <a:ext cx="5734050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AEF881-E7F2-72BF-5092-35E3310B74B9}"/>
              </a:ext>
            </a:extLst>
          </p:cNvPr>
          <p:cNvSpPr txBox="1"/>
          <p:nvPr/>
        </p:nvSpPr>
        <p:spPr>
          <a:xfrm>
            <a:off x="6519619" y="2505670"/>
            <a:ext cx="4199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HTML, JSP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/>
              <a:t>설명 </a:t>
            </a:r>
            <a:r>
              <a:rPr lang="en-US" altLang="ko-KR" sz="2400" dirty="0"/>
              <a:t>: </a:t>
            </a:r>
            <a:r>
              <a:rPr lang="ko-KR" altLang="en-US" sz="2400" dirty="0"/>
              <a:t>텍스트 상자에 입력한 상품 이름을 </a:t>
            </a:r>
            <a:r>
              <a:rPr lang="en-US" altLang="ko-KR" sz="2400" dirty="0" err="1"/>
              <a:t>product_list.jsp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페이지로 전송</a:t>
            </a:r>
          </a:p>
        </p:txBody>
      </p:sp>
    </p:spTree>
    <p:extLst>
      <p:ext uri="{BB962C8B-B14F-4D97-AF65-F5344CB8AC3E}">
        <p14:creationId xmlns:p14="http://schemas.microsoft.com/office/powerpoint/2010/main" val="1535459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23200" y="1251937"/>
            <a:ext cx="4496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메인 레이아웃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E953F-1546-DC04-34C4-5F499731C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" y="2380235"/>
            <a:ext cx="4868976" cy="33386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D50A14-0F5F-50BD-EFB1-DCD0D1B9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72" y="2380235"/>
            <a:ext cx="4993216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6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23201" y="1251937"/>
            <a:ext cx="4496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기본 레이아웃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2" name="그림 1" descr="직사각형이(가) 표시된 사진&#10;&#10;자동 생성된 설명">
            <a:extLst>
              <a:ext uri="{FF2B5EF4-FFF2-40B4-BE49-F238E27FC236}">
                <a16:creationId xmlns:a16="http://schemas.microsoft.com/office/drawing/2014/main" id="{E3BCEC70-84D0-08EE-AA11-2B4BF0C9F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5516"/>
            <a:ext cx="5004391" cy="2960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9E22A-DCEC-0ADC-3DD3-0F0760895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02" y="2385516"/>
            <a:ext cx="4348717" cy="29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9446" y="1251937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페이지 구성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93655-34C4-853C-02B6-869C6D83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4" y="1568296"/>
            <a:ext cx="10441172" cy="4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00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823254" y="3428999"/>
            <a:ext cx="1954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chemeClr val="bg1"/>
                </a:solidFill>
                <a:latin typeface="+mj-lt"/>
              </a:rPr>
              <a:t>목차</a:t>
            </a:r>
            <a:endParaRPr lang="en-US" sz="4800" spc="-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4845" y="3274382"/>
            <a:ext cx="183120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2542" y="1819945"/>
            <a:ext cx="1109054" cy="1001029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86C326-63A6-40D1-EDB7-1F4F2C911666}"/>
              </a:ext>
            </a:extLst>
          </p:cNvPr>
          <p:cNvSpPr txBox="1"/>
          <p:nvPr/>
        </p:nvSpPr>
        <p:spPr>
          <a:xfrm>
            <a:off x="5865628" y="665597"/>
            <a:ext cx="53410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5400" b="1" dirty="0"/>
              <a:t> 프로젝트 주제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개발 일정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개발 환경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en-US" altLang="ko-KR" sz="5400" b="1" dirty="0"/>
              <a:t> UI</a:t>
            </a:r>
            <a:r>
              <a:rPr lang="ko-KR" altLang="en-US" sz="5400" b="1" dirty="0"/>
              <a:t> 설계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기능 구현</a:t>
            </a:r>
            <a:endParaRPr lang="en-US" altLang="ko-KR" sz="5400" b="1" dirty="0"/>
          </a:p>
          <a:p>
            <a:pPr marL="342900" indent="-342900">
              <a:buAutoNum type="arabicPeriod"/>
            </a:pPr>
            <a:r>
              <a:rPr lang="ko-KR" altLang="en-US" sz="5400" b="1" dirty="0"/>
              <a:t> 결론</a:t>
            </a:r>
            <a:endParaRPr lang="en-US" altLang="ko-KR" sz="5400" b="1" dirty="0"/>
          </a:p>
        </p:txBody>
      </p:sp>
    </p:spTree>
    <p:extLst>
      <p:ext uri="{BB962C8B-B14F-4D97-AF65-F5344CB8AC3E}">
        <p14:creationId xmlns:p14="http://schemas.microsoft.com/office/powerpoint/2010/main" val="295735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기능 구현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174286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37172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쇼핑몰 메인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862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가입 성공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892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62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사용자 전용 공간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46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탈퇴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2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탈퇴 성공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69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18399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탈퇴 실패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12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6407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8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239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 성공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59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3950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로그인 에러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5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로고이(가) 표시된 사진&#10;&#10;자동 생성된 설명">
            <a:extLst>
              <a:ext uri="{FF2B5EF4-FFF2-40B4-BE49-F238E27FC236}">
                <a16:creationId xmlns:a16="http://schemas.microsoft.com/office/drawing/2014/main" id="{0F3738EA-5355-E3E2-4687-8D801AC135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1435395" y="1743334"/>
            <a:ext cx="4055989" cy="2815955"/>
          </a:xfrm>
        </p:spPr>
      </p:pic>
      <p:sp>
        <p:nvSpPr>
          <p:cNvPr id="7" name="Rectangle 6"/>
          <p:cNvSpPr/>
          <p:nvPr/>
        </p:nvSpPr>
        <p:spPr>
          <a:xfrm>
            <a:off x="6366424" y="0"/>
            <a:ext cx="5825576" cy="626257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55102" y="2450853"/>
            <a:ext cx="4741357" cy="335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374151"/>
                </a:solidFill>
                <a:latin typeface="Söhne"/>
              </a:rPr>
              <a:t>추후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성장할 가능성 많은 팀원들이 한 팀을 이룬다는 뜻으로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Söhne"/>
              </a:rPr>
              <a:t>팀명을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정했습니다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400" dirty="0">
                <a:solidFill>
                  <a:srgbClr val="374151"/>
                </a:solidFill>
                <a:latin typeface="Söhne"/>
              </a:rPr>
              <a:t>또한</a:t>
            </a:r>
            <a:r>
              <a:rPr lang="en-US" altLang="ko-KR" sz="2400" dirty="0">
                <a:solidFill>
                  <a:srgbClr val="374151"/>
                </a:solidFill>
                <a:latin typeface="Söhne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팀원들이 새로운 아이디어를 생각하고 협업하며 성장하는 과정을 생각하였습니다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63767" y="1648860"/>
            <a:ext cx="377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SEED-PARK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05594" y="1489777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5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로그아웃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78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회원 명단 열람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2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상품 등록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32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상품 저장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19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전체 목록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59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62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 내역서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311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쇼핑하기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11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9538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장바구니에 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78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77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장바구니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0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프로젝트 주제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65966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주문 저장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21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69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9437" y="1251937"/>
            <a:ext cx="8082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게시판 목록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19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6407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</a:t>
            </a:r>
            <a:r>
              <a:rPr lang="ko-KR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글쓰기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98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상세 보기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414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7100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수정하기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30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7400" y="1251937"/>
            <a:ext cx="877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구현 사이트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비밀번호 검증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4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86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43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D9973E-BEC2-B3CC-DC49-96B4ED7F4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43" y="2481262"/>
            <a:ext cx="67532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66103" y="1251937"/>
            <a:ext cx="4810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프로젝트 개요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43B59-2108-447A-86A8-8B6748EBA92A}"/>
              </a:ext>
            </a:extLst>
          </p:cNvPr>
          <p:cNvSpPr txBox="1"/>
          <p:nvPr/>
        </p:nvSpPr>
        <p:spPr>
          <a:xfrm>
            <a:off x="1566103" y="2402958"/>
            <a:ext cx="4983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 국내 종합쇼핑몰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/>
              <a:t> 의류</a:t>
            </a:r>
            <a:r>
              <a:rPr lang="en-US" altLang="ko-KR" sz="2400" dirty="0"/>
              <a:t>, </a:t>
            </a:r>
            <a:r>
              <a:rPr lang="ko-KR" altLang="en-US" sz="2400" dirty="0"/>
              <a:t>전자기기</a:t>
            </a:r>
            <a:r>
              <a:rPr lang="en-US" altLang="ko-KR" sz="2400" dirty="0"/>
              <a:t> </a:t>
            </a:r>
            <a:r>
              <a:rPr lang="ko-KR" altLang="en-US" sz="2400" dirty="0"/>
              <a:t>등 다양한 상품을 판매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400" dirty="0"/>
              <a:t> </a:t>
            </a:r>
            <a:r>
              <a:rPr lang="ko-KR" altLang="en-US" sz="2400" dirty="0"/>
              <a:t>인터넷 플랫폼을 통해 상품을 판매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400" dirty="0"/>
              <a:t> </a:t>
            </a:r>
            <a:r>
              <a:rPr lang="ko-KR" altLang="en-US" sz="2400" dirty="0"/>
              <a:t>고객 서비스가 좋은 종합 쇼핑몰</a:t>
            </a:r>
          </a:p>
        </p:txBody>
      </p:sp>
      <p:pic>
        <p:nvPicPr>
          <p:cNvPr id="5" name="그림 4" descr="텍스트, 전자제품, 실내, 키보드이(가) 표시된 사진&#10;&#10;자동 생성된 설명">
            <a:extLst>
              <a:ext uri="{FF2B5EF4-FFF2-40B4-BE49-F238E27FC236}">
                <a16:creationId xmlns:a16="http://schemas.microsoft.com/office/drawing/2014/main" id="{4715B119-834E-5D77-41A1-01497A7F3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72" y="2046917"/>
            <a:ext cx="4180193" cy="27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0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DFF1DE2-103E-33FF-332D-64AFFC49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03" y="2245636"/>
            <a:ext cx="4248150" cy="24669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CE7F41-6EE0-7D3B-CC04-AF62AE85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3" y="2245636"/>
            <a:ext cx="6229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0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750422" y="2175267"/>
            <a:ext cx="8882743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76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D36BB7-0736-6201-F074-A1832FB3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00" y="2495958"/>
            <a:ext cx="4695825" cy="33813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65CD589-D16B-49E0-8AA4-B718C9A7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97" y="2495958"/>
            <a:ext cx="4648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1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3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소스코드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AA26F9-1865-8F0B-FBD7-30ABFC12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30" y="2175267"/>
            <a:ext cx="4543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6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6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997C2-6222-A72B-32DD-7850B9F1B563}"/>
              </a:ext>
            </a:extLst>
          </p:cNvPr>
          <p:cNvSpPr/>
          <p:nvPr/>
        </p:nvSpPr>
        <p:spPr>
          <a:xfrm>
            <a:off x="1956391" y="2175267"/>
            <a:ext cx="7899990" cy="4229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31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6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E044341-EF0C-3FF9-4E00-49B78D41D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4689"/>
              </p:ext>
            </p:extLst>
          </p:nvPr>
        </p:nvGraphicFramePr>
        <p:xfrm>
          <a:off x="1915042" y="2207003"/>
          <a:ext cx="8128000" cy="4183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6354">
                  <a:extLst>
                    <a:ext uri="{9D8B030D-6E8A-4147-A177-3AD203B41FA5}">
                      <a16:colId xmlns:a16="http://schemas.microsoft.com/office/drawing/2014/main" val="1850699441"/>
                    </a:ext>
                  </a:extLst>
                </a:gridCol>
                <a:gridCol w="6321646">
                  <a:extLst>
                    <a:ext uri="{9D8B030D-6E8A-4147-A177-3AD203B41FA5}">
                      <a16:colId xmlns:a16="http://schemas.microsoft.com/office/drawing/2014/main" val="3871326453"/>
                    </a:ext>
                  </a:extLst>
                </a:gridCol>
              </a:tblGrid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로그인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57580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회원 관리 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355910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문의 게시판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09819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쇼핑몰 및 문의 게시판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369508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회원 탈퇴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252363"/>
                  </a:ext>
                </a:extLst>
              </a:tr>
              <a:tr h="564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상품 등록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37011"/>
                  </a:ext>
                </a:extLst>
              </a:tr>
              <a:tr h="7945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상품 주문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2409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FBB62EC-5961-6826-0C7F-FA10DEF73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6" y="5035437"/>
            <a:ext cx="500191" cy="570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5F3831-9E37-BDF0-9CCB-9F7DBD176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00" y="4464811"/>
            <a:ext cx="457317" cy="5706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5D89C1-5C21-7D22-A502-541709BC22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5" y="3894185"/>
            <a:ext cx="541534" cy="4293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82B98D-3F70-AB22-7AF7-E98199EBB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35" y="5637799"/>
            <a:ext cx="446674" cy="446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A924A4-D48C-802B-3C41-CD880618F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00" y="3428904"/>
            <a:ext cx="594094" cy="3946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0F805F-AE89-F4C7-DF36-EF0A1ED9C2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35" y="2789633"/>
            <a:ext cx="712824" cy="7128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A7CA52-67E9-E24F-79D4-6125A6844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6" y="2265256"/>
            <a:ext cx="491321" cy="4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8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489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8D29CC-6B9B-8153-2733-84B017276BD6}"/>
              </a:ext>
            </a:extLst>
          </p:cNvPr>
          <p:cNvSpPr/>
          <p:nvPr/>
        </p:nvSpPr>
        <p:spPr>
          <a:xfrm>
            <a:off x="881220" y="2294302"/>
            <a:ext cx="19906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MVC</a:t>
            </a:r>
            <a:endParaRPr lang="ko-KR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917D4AB-13C8-BFB7-B8F5-DC90CE94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67" y="3429000"/>
            <a:ext cx="9492604" cy="28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45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489" y="1251937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주요 기능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문의 게시판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8BB11909-CA0E-B523-0ACC-86E65C768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02539"/>
              </p:ext>
            </p:extLst>
          </p:nvPr>
        </p:nvGraphicFramePr>
        <p:xfrm>
          <a:off x="1798084" y="2456121"/>
          <a:ext cx="8128000" cy="38702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91414">
                  <a:extLst>
                    <a:ext uri="{9D8B030D-6E8A-4147-A177-3AD203B41FA5}">
                      <a16:colId xmlns:a16="http://schemas.microsoft.com/office/drawing/2014/main" val="1445932692"/>
                    </a:ext>
                  </a:extLst>
                </a:gridCol>
                <a:gridCol w="6236586">
                  <a:extLst>
                    <a:ext uri="{9D8B030D-6E8A-4147-A177-3AD203B41FA5}">
                      <a16:colId xmlns:a16="http://schemas.microsoft.com/office/drawing/2014/main" val="3340582327"/>
                    </a:ext>
                  </a:extLst>
                </a:gridCol>
              </a:tblGrid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목록 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74752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글쓰기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40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상세보기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74821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파일 다운로드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0202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80618"/>
                  </a:ext>
                </a:extLst>
              </a:tr>
              <a:tr h="6450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1774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D208801-2AC9-91C0-2E71-6324DD6C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17" y="5718858"/>
            <a:ext cx="519814" cy="5198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10864-BD7B-EC6D-3B9A-DA9C18053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09" y="4463446"/>
            <a:ext cx="606030" cy="6060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82035E-6284-FBCA-0A2E-E29A82820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5141450"/>
            <a:ext cx="433460" cy="4334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E2651F-2651-7A6E-7837-9F15C1BAE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3" y="2431627"/>
            <a:ext cx="716564" cy="758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A4C98B-3654-9ACB-9BD7-69271B119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6" y="3167966"/>
            <a:ext cx="519814" cy="5198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434172-9E37-68DC-957E-5ADAC3EE2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32" y="3849628"/>
            <a:ext cx="519814" cy="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2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B41C4-400C-5CB4-D062-0143190E656B}"/>
              </a:ext>
            </a:extLst>
          </p:cNvPr>
          <p:cNvSpPr txBox="1"/>
          <p:nvPr/>
        </p:nvSpPr>
        <p:spPr>
          <a:xfrm>
            <a:off x="997528" y="2438594"/>
            <a:ext cx="998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2"/>
              </a:rPr>
              <a:t>https://github.com/toto6343/SEED-PARK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06BDB-C4C3-4885-C3A7-C93EC7A4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7" y="3247448"/>
            <a:ext cx="10972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0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9FE632-0652-E619-8408-E8C7AB7F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99" y="2445670"/>
            <a:ext cx="10165627" cy="33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9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2736" y="1251937"/>
            <a:ext cx="6697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개요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기업 요청 사항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1A65-1041-9628-D756-59A8F3B02489}"/>
              </a:ext>
            </a:extLst>
          </p:cNvPr>
          <p:cNvSpPr txBox="1"/>
          <p:nvPr/>
        </p:nvSpPr>
        <p:spPr>
          <a:xfrm>
            <a:off x="1446028" y="2588119"/>
            <a:ext cx="6517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회원 및 쇼핑 </a:t>
            </a:r>
            <a:r>
              <a:rPr lang="ko-KR" altLang="en-US" sz="2800"/>
              <a:t>관련 기능 </a:t>
            </a:r>
            <a:r>
              <a:rPr lang="ko-KR" altLang="en-US" sz="2800" dirty="0"/>
              <a:t>제공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플랫폼에서 수집된 정보 저장 및 관리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 문의 게시판 구축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800" dirty="0"/>
              <a:t> </a:t>
            </a:r>
            <a:r>
              <a:rPr lang="ko-KR" altLang="en-US" sz="2800" dirty="0"/>
              <a:t>쇼핑몰 관리 기능 제공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26179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245" y="1251937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형상관리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241CF6-E486-CF5D-CB28-FA2CA14E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90" y="2175267"/>
            <a:ext cx="9560191" cy="40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38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결론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58287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9447" y="1251937"/>
            <a:ext cx="380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어려웠던 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B59ADF7-8A39-D148-8872-980C41D64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79222"/>
              </p:ext>
            </p:extLst>
          </p:nvPr>
        </p:nvGraphicFramePr>
        <p:xfrm>
          <a:off x="1809694" y="2527200"/>
          <a:ext cx="8128000" cy="27433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70523623"/>
                    </a:ext>
                  </a:extLst>
                </a:gridCol>
              </a:tblGrid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오라클 한글 깨짐 현상으로 인해 데이터 조회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591879"/>
                  </a:ext>
                </a:extLst>
              </a:tr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스프링 설치 오류로 인해 스프링 게시판 구축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07026"/>
                  </a:ext>
                </a:extLst>
              </a:tr>
              <a:tr h="914453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400" b="0" dirty="0"/>
                        <a:t> 오류 해결에 많은 시간이 소요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08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566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7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해결 방안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DE4640D-F832-3E27-62A8-08FD61838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21510"/>
              </p:ext>
            </p:extLst>
          </p:nvPr>
        </p:nvGraphicFramePr>
        <p:xfrm>
          <a:off x="1203985" y="2668771"/>
          <a:ext cx="9494875" cy="324147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494875">
                  <a:extLst>
                    <a:ext uri="{9D8B030D-6E8A-4147-A177-3AD203B41FA5}">
                      <a16:colId xmlns:a16="http://schemas.microsoft.com/office/drawing/2014/main" val="438845130"/>
                    </a:ext>
                  </a:extLst>
                </a:gridCol>
              </a:tblGrid>
              <a:tr h="56069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데이터베이스 캐릭터셋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94117"/>
                  </a:ext>
                </a:extLst>
              </a:tr>
              <a:tr h="56069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클라이언트 캐릭터셋 일치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63092"/>
                  </a:ext>
                </a:extLst>
              </a:tr>
              <a:tr h="53001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가이드</a:t>
                      </a:r>
                      <a:r>
                        <a:rPr lang="en-US" altLang="ko-KR" sz="2800" b="0" dirty="0"/>
                        <a:t>, </a:t>
                      </a:r>
                      <a:r>
                        <a:rPr lang="ko-KR" altLang="en-US" sz="2800" b="0" dirty="0"/>
                        <a:t>자료 및 검색 엔진</a:t>
                      </a:r>
                      <a:r>
                        <a:rPr lang="en-US" altLang="ko-KR" sz="2800" b="0" dirty="0"/>
                        <a:t>, </a:t>
                      </a:r>
                      <a:r>
                        <a:rPr lang="ko-KR" altLang="en-US" sz="2800" b="0" dirty="0"/>
                        <a:t>커뮤니티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42619"/>
                  </a:ext>
                </a:extLst>
              </a:tr>
              <a:tr h="530019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2800" b="0" dirty="0"/>
                        <a:t> JSP</a:t>
                      </a:r>
                      <a:r>
                        <a:rPr lang="ko-KR" altLang="en-US" sz="2800" b="0" dirty="0"/>
                        <a:t>로 </a:t>
                      </a:r>
                      <a:r>
                        <a:rPr lang="en-US" altLang="ko-KR" sz="2800" b="0" dirty="0"/>
                        <a:t>MVC </a:t>
                      </a:r>
                      <a:r>
                        <a:rPr lang="ko-KR" altLang="en-US" sz="2800" b="0" dirty="0"/>
                        <a:t>기반 게시판 구축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75960"/>
                  </a:ext>
                </a:extLst>
              </a:tr>
              <a:tr h="1060037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테스트 자동화 도구나 디버깅 도구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7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56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9" y="1251937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보완할 점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37C8A2-2E69-BB5C-4AE3-D2EB5D004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559"/>
              </p:ext>
            </p:extLst>
          </p:nvPr>
        </p:nvGraphicFramePr>
        <p:xfrm>
          <a:off x="1317400" y="2631219"/>
          <a:ext cx="8757540" cy="26378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757540">
                  <a:extLst>
                    <a:ext uri="{9D8B030D-6E8A-4147-A177-3AD203B41FA5}">
                      <a16:colId xmlns:a16="http://schemas.microsoft.com/office/drawing/2014/main" val="1094126604"/>
                    </a:ext>
                  </a:extLst>
                </a:gridCol>
              </a:tblGrid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2800" b="0" dirty="0"/>
                        <a:t> URL</a:t>
                      </a:r>
                      <a:r>
                        <a:rPr lang="ko-KR" altLang="en-US" sz="2800" b="0" dirty="0"/>
                        <a:t> 설계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790066"/>
                  </a:ext>
                </a:extLst>
              </a:tr>
              <a:tr h="683173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스프링 활용하여 </a:t>
                      </a:r>
                      <a:r>
                        <a:rPr lang="en-US" altLang="ko-KR" sz="2800" b="0" dirty="0"/>
                        <a:t>MVC </a:t>
                      </a:r>
                      <a:r>
                        <a:rPr lang="ko-KR" altLang="en-US" sz="2800" b="0" dirty="0"/>
                        <a:t>모델 게시판 구축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06068"/>
                  </a:ext>
                </a:extLst>
              </a:tr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개인 정보 일부만 </a:t>
                      </a:r>
                      <a:r>
                        <a:rPr lang="ko-KR" altLang="en-US" sz="2800" b="0" dirty="0" err="1"/>
                        <a:t>마스킹</a:t>
                      </a:r>
                      <a:r>
                        <a:rPr lang="ko-KR" altLang="en-US" sz="2800" b="0" dirty="0"/>
                        <a:t> 처리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640541"/>
                  </a:ext>
                </a:extLst>
              </a:tr>
              <a:tr h="651552">
                <a:tc>
                  <a:txBody>
                    <a:bodyPr/>
                    <a:lstStyle/>
                    <a:p>
                      <a:pPr marL="457200" indent="-457200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2800" b="0" dirty="0"/>
                        <a:t> 가이드 및 자료를 활용하여 오류 해결 시간 최소화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6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179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95003" y="2282517"/>
            <a:ext cx="7250476" cy="1498334"/>
            <a:chOff x="3652132" y="2282517"/>
            <a:chExt cx="5742308" cy="1498334"/>
          </a:xfrm>
        </p:grpSpPr>
        <p:sp>
          <p:nvSpPr>
            <p:cNvPr id="30" name="TextBox 29"/>
            <p:cNvSpPr txBox="1"/>
            <p:nvPr/>
          </p:nvSpPr>
          <p:spPr>
            <a:xfrm>
              <a:off x="3652132" y="2580522"/>
              <a:ext cx="4682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kern="0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5" name="Freeform 82"/>
            <p:cNvSpPr>
              <a:spLocks noEditPoints="1"/>
            </p:cNvSpPr>
            <p:nvPr/>
          </p:nvSpPr>
          <p:spPr bwMode="auto">
            <a:xfrm>
              <a:off x="8075139" y="2282517"/>
              <a:ext cx="1319301" cy="1319301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일정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81767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5693" y="1251937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일정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6556D7-50F1-C477-8CE7-EBF73CE0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39" y="2242342"/>
            <a:ext cx="7936051" cy="40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1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5314"/>
          <a:stretch/>
        </p:blipFill>
        <p:spPr>
          <a:xfrm>
            <a:off x="316716" y="202074"/>
            <a:ext cx="6649559" cy="5765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5559" y="2061370"/>
            <a:ext cx="447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</a:t>
            </a:r>
            <a:r>
              <a:rPr lang="ko-KR" alt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 환경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88160" y="189541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93028" y="625401"/>
            <a:ext cx="803898" cy="612371"/>
            <a:chOff x="1938338" y="685800"/>
            <a:chExt cx="1485900" cy="1131888"/>
          </a:xfrm>
          <a:solidFill>
            <a:schemeClr val="bg1"/>
          </a:solidFill>
        </p:grpSpPr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2441575" y="685800"/>
              <a:ext cx="982663" cy="1131888"/>
            </a:xfrm>
            <a:custGeom>
              <a:avLst/>
              <a:gdLst>
                <a:gd name="T0" fmla="*/ 942 w 1033"/>
                <a:gd name="T1" fmla="*/ 354 h 1188"/>
                <a:gd name="T2" fmla="*/ 982 w 1033"/>
                <a:gd name="T3" fmla="*/ 354 h 1188"/>
                <a:gd name="T4" fmla="*/ 1022 w 1033"/>
                <a:gd name="T5" fmla="*/ 314 h 1188"/>
                <a:gd name="T6" fmla="*/ 1022 w 1033"/>
                <a:gd name="T7" fmla="*/ 274 h 1188"/>
                <a:gd name="T8" fmla="*/ 932 w 1033"/>
                <a:gd name="T9" fmla="*/ 184 h 1188"/>
                <a:gd name="T10" fmla="*/ 892 w 1033"/>
                <a:gd name="T11" fmla="*/ 184 h 1188"/>
                <a:gd name="T12" fmla="*/ 852 w 1033"/>
                <a:gd name="T13" fmla="*/ 224 h 1188"/>
                <a:gd name="T14" fmla="*/ 852 w 1033"/>
                <a:gd name="T15" fmla="*/ 264 h 1188"/>
                <a:gd name="T16" fmla="*/ 856 w 1033"/>
                <a:gd name="T17" fmla="*/ 267 h 1188"/>
                <a:gd name="T18" fmla="*/ 827 w 1033"/>
                <a:gd name="T19" fmla="*/ 296 h 1188"/>
                <a:gd name="T20" fmla="*/ 576 w 1033"/>
                <a:gd name="T21" fmla="*/ 191 h 1188"/>
                <a:gd name="T22" fmla="*/ 576 w 1033"/>
                <a:gd name="T23" fmla="*/ 140 h 1188"/>
                <a:gd name="T24" fmla="*/ 607 w 1033"/>
                <a:gd name="T25" fmla="*/ 140 h 1188"/>
                <a:gd name="T26" fmla="*/ 635 w 1033"/>
                <a:gd name="T27" fmla="*/ 112 h 1188"/>
                <a:gd name="T28" fmla="*/ 635 w 1033"/>
                <a:gd name="T29" fmla="*/ 28 h 1188"/>
                <a:gd name="T30" fmla="*/ 607 w 1033"/>
                <a:gd name="T31" fmla="*/ 0 h 1188"/>
                <a:gd name="T32" fmla="*/ 427 w 1033"/>
                <a:gd name="T33" fmla="*/ 0 h 1188"/>
                <a:gd name="T34" fmla="*/ 399 w 1033"/>
                <a:gd name="T35" fmla="*/ 28 h 1188"/>
                <a:gd name="T36" fmla="*/ 399 w 1033"/>
                <a:gd name="T37" fmla="*/ 112 h 1188"/>
                <a:gd name="T38" fmla="*/ 427 w 1033"/>
                <a:gd name="T39" fmla="*/ 140 h 1188"/>
                <a:gd name="T40" fmla="*/ 458 w 1033"/>
                <a:gd name="T41" fmla="*/ 140 h 1188"/>
                <a:gd name="T42" fmla="*/ 458 w 1033"/>
                <a:gd name="T43" fmla="*/ 191 h 1188"/>
                <a:gd name="T44" fmla="*/ 207 w 1033"/>
                <a:gd name="T45" fmla="*/ 296 h 1188"/>
                <a:gd name="T46" fmla="*/ 178 w 1033"/>
                <a:gd name="T47" fmla="*/ 267 h 1188"/>
                <a:gd name="T48" fmla="*/ 182 w 1033"/>
                <a:gd name="T49" fmla="*/ 264 h 1188"/>
                <a:gd name="T50" fmla="*/ 182 w 1033"/>
                <a:gd name="T51" fmla="*/ 224 h 1188"/>
                <a:gd name="T52" fmla="*/ 142 w 1033"/>
                <a:gd name="T53" fmla="*/ 184 h 1188"/>
                <a:gd name="T54" fmla="*/ 102 w 1033"/>
                <a:gd name="T55" fmla="*/ 184 h 1188"/>
                <a:gd name="T56" fmla="*/ 12 w 1033"/>
                <a:gd name="T57" fmla="*/ 274 h 1188"/>
                <a:gd name="T58" fmla="*/ 12 w 1033"/>
                <a:gd name="T59" fmla="*/ 314 h 1188"/>
                <a:gd name="T60" fmla="*/ 52 w 1033"/>
                <a:gd name="T61" fmla="*/ 354 h 1188"/>
                <a:gd name="T62" fmla="*/ 92 w 1033"/>
                <a:gd name="T63" fmla="*/ 354 h 1188"/>
                <a:gd name="T64" fmla="*/ 96 w 1033"/>
                <a:gd name="T65" fmla="*/ 350 h 1188"/>
                <a:gd name="T66" fmla="*/ 124 w 1033"/>
                <a:gd name="T67" fmla="*/ 378 h 1188"/>
                <a:gd name="T68" fmla="*/ 16 w 1033"/>
                <a:gd name="T69" fmla="*/ 688 h 1188"/>
                <a:gd name="T70" fmla="*/ 517 w 1033"/>
                <a:gd name="T71" fmla="*/ 1188 h 1188"/>
                <a:gd name="T72" fmla="*/ 1017 w 1033"/>
                <a:gd name="T73" fmla="*/ 688 h 1188"/>
                <a:gd name="T74" fmla="*/ 910 w 1033"/>
                <a:gd name="T75" fmla="*/ 378 h 1188"/>
                <a:gd name="T76" fmla="*/ 938 w 1033"/>
                <a:gd name="T77" fmla="*/ 350 h 1188"/>
                <a:gd name="T78" fmla="*/ 942 w 1033"/>
                <a:gd name="T79" fmla="*/ 354 h 1188"/>
                <a:gd name="T80" fmla="*/ 517 w 1033"/>
                <a:gd name="T81" fmla="*/ 1072 h 1188"/>
                <a:gd name="T82" fmla="*/ 133 w 1033"/>
                <a:gd name="T83" fmla="*/ 688 h 1188"/>
                <a:gd name="T84" fmla="*/ 517 w 1033"/>
                <a:gd name="T85" fmla="*/ 304 h 1188"/>
                <a:gd name="T86" fmla="*/ 901 w 1033"/>
                <a:gd name="T87" fmla="*/ 688 h 1188"/>
                <a:gd name="T88" fmla="*/ 517 w 1033"/>
                <a:gd name="T89" fmla="*/ 1072 h 1188"/>
                <a:gd name="T90" fmla="*/ 517 w 1033"/>
                <a:gd name="T91" fmla="*/ 1072 h 1188"/>
                <a:gd name="T92" fmla="*/ 517 w 1033"/>
                <a:gd name="T93" fmla="*/ 1072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3" h="1188">
                  <a:moveTo>
                    <a:pt x="942" y="354"/>
                  </a:moveTo>
                  <a:cubicBezTo>
                    <a:pt x="953" y="365"/>
                    <a:pt x="971" y="365"/>
                    <a:pt x="982" y="354"/>
                  </a:cubicBezTo>
                  <a:cubicBezTo>
                    <a:pt x="1022" y="314"/>
                    <a:pt x="1022" y="314"/>
                    <a:pt x="1022" y="314"/>
                  </a:cubicBezTo>
                  <a:cubicBezTo>
                    <a:pt x="1033" y="303"/>
                    <a:pt x="1033" y="285"/>
                    <a:pt x="1022" y="274"/>
                  </a:cubicBezTo>
                  <a:cubicBezTo>
                    <a:pt x="932" y="184"/>
                    <a:pt x="932" y="184"/>
                    <a:pt x="932" y="184"/>
                  </a:cubicBezTo>
                  <a:cubicBezTo>
                    <a:pt x="920" y="172"/>
                    <a:pt x="903" y="172"/>
                    <a:pt x="892" y="184"/>
                  </a:cubicBezTo>
                  <a:cubicBezTo>
                    <a:pt x="852" y="224"/>
                    <a:pt x="852" y="224"/>
                    <a:pt x="852" y="224"/>
                  </a:cubicBezTo>
                  <a:cubicBezTo>
                    <a:pt x="840" y="235"/>
                    <a:pt x="840" y="253"/>
                    <a:pt x="852" y="264"/>
                  </a:cubicBezTo>
                  <a:cubicBezTo>
                    <a:pt x="856" y="267"/>
                    <a:pt x="856" y="267"/>
                    <a:pt x="856" y="267"/>
                  </a:cubicBezTo>
                  <a:cubicBezTo>
                    <a:pt x="827" y="296"/>
                    <a:pt x="827" y="296"/>
                    <a:pt x="827" y="296"/>
                  </a:cubicBezTo>
                  <a:cubicBezTo>
                    <a:pt x="756" y="239"/>
                    <a:pt x="670" y="202"/>
                    <a:pt x="576" y="191"/>
                  </a:cubicBezTo>
                  <a:cubicBezTo>
                    <a:pt x="576" y="140"/>
                    <a:pt x="576" y="140"/>
                    <a:pt x="576" y="140"/>
                  </a:cubicBezTo>
                  <a:cubicBezTo>
                    <a:pt x="607" y="140"/>
                    <a:pt x="607" y="140"/>
                    <a:pt x="607" y="140"/>
                  </a:cubicBezTo>
                  <a:cubicBezTo>
                    <a:pt x="623" y="140"/>
                    <a:pt x="635" y="127"/>
                    <a:pt x="635" y="112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13"/>
                    <a:pt x="622" y="0"/>
                    <a:pt x="60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11" y="0"/>
                    <a:pt x="399" y="13"/>
                    <a:pt x="399" y="28"/>
                  </a:cubicBezTo>
                  <a:cubicBezTo>
                    <a:pt x="399" y="112"/>
                    <a:pt x="399" y="112"/>
                    <a:pt x="399" y="112"/>
                  </a:cubicBezTo>
                  <a:cubicBezTo>
                    <a:pt x="399" y="127"/>
                    <a:pt x="412" y="140"/>
                    <a:pt x="427" y="140"/>
                  </a:cubicBezTo>
                  <a:cubicBezTo>
                    <a:pt x="458" y="140"/>
                    <a:pt x="458" y="140"/>
                    <a:pt x="458" y="140"/>
                  </a:cubicBezTo>
                  <a:cubicBezTo>
                    <a:pt x="458" y="191"/>
                    <a:pt x="458" y="191"/>
                    <a:pt x="458" y="191"/>
                  </a:cubicBezTo>
                  <a:cubicBezTo>
                    <a:pt x="364" y="202"/>
                    <a:pt x="277" y="240"/>
                    <a:pt x="207" y="296"/>
                  </a:cubicBezTo>
                  <a:cubicBezTo>
                    <a:pt x="178" y="267"/>
                    <a:pt x="178" y="267"/>
                    <a:pt x="178" y="267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93" y="252"/>
                    <a:pt x="193" y="234"/>
                    <a:pt x="182" y="224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31" y="172"/>
                    <a:pt x="113" y="172"/>
                    <a:pt x="102" y="184"/>
                  </a:cubicBezTo>
                  <a:cubicBezTo>
                    <a:pt x="12" y="274"/>
                    <a:pt x="12" y="274"/>
                    <a:pt x="12" y="274"/>
                  </a:cubicBezTo>
                  <a:cubicBezTo>
                    <a:pt x="0" y="285"/>
                    <a:pt x="0" y="303"/>
                    <a:pt x="12" y="314"/>
                  </a:cubicBezTo>
                  <a:cubicBezTo>
                    <a:pt x="52" y="354"/>
                    <a:pt x="52" y="354"/>
                    <a:pt x="52" y="354"/>
                  </a:cubicBezTo>
                  <a:cubicBezTo>
                    <a:pt x="63" y="365"/>
                    <a:pt x="81" y="365"/>
                    <a:pt x="92" y="354"/>
                  </a:cubicBezTo>
                  <a:cubicBezTo>
                    <a:pt x="96" y="350"/>
                    <a:pt x="96" y="350"/>
                    <a:pt x="96" y="350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56" y="464"/>
                    <a:pt x="16" y="571"/>
                    <a:pt x="16" y="688"/>
                  </a:cubicBezTo>
                  <a:cubicBezTo>
                    <a:pt x="16" y="963"/>
                    <a:pt x="241" y="1188"/>
                    <a:pt x="517" y="1188"/>
                  </a:cubicBezTo>
                  <a:cubicBezTo>
                    <a:pt x="793" y="1188"/>
                    <a:pt x="1017" y="963"/>
                    <a:pt x="1017" y="688"/>
                  </a:cubicBezTo>
                  <a:cubicBezTo>
                    <a:pt x="1017" y="571"/>
                    <a:pt x="977" y="464"/>
                    <a:pt x="910" y="378"/>
                  </a:cubicBezTo>
                  <a:cubicBezTo>
                    <a:pt x="938" y="350"/>
                    <a:pt x="938" y="350"/>
                    <a:pt x="938" y="350"/>
                  </a:cubicBezTo>
                  <a:lnTo>
                    <a:pt x="942" y="354"/>
                  </a:lnTo>
                  <a:close/>
                  <a:moveTo>
                    <a:pt x="517" y="1072"/>
                  </a:moveTo>
                  <a:cubicBezTo>
                    <a:pt x="305" y="1072"/>
                    <a:pt x="133" y="900"/>
                    <a:pt x="133" y="688"/>
                  </a:cubicBezTo>
                  <a:cubicBezTo>
                    <a:pt x="133" y="476"/>
                    <a:pt x="305" y="304"/>
                    <a:pt x="517" y="304"/>
                  </a:cubicBezTo>
                  <a:cubicBezTo>
                    <a:pt x="729" y="304"/>
                    <a:pt x="901" y="476"/>
                    <a:pt x="901" y="688"/>
                  </a:cubicBezTo>
                  <a:cubicBezTo>
                    <a:pt x="901" y="900"/>
                    <a:pt x="729" y="1072"/>
                    <a:pt x="517" y="1072"/>
                  </a:cubicBezTo>
                  <a:close/>
                  <a:moveTo>
                    <a:pt x="517" y="1072"/>
                  </a:moveTo>
                  <a:cubicBezTo>
                    <a:pt x="517" y="1072"/>
                    <a:pt x="517" y="1072"/>
                    <a:pt x="517" y="10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2084388" y="1468438"/>
              <a:ext cx="317500" cy="93663"/>
            </a:xfrm>
            <a:custGeom>
              <a:avLst/>
              <a:gdLst>
                <a:gd name="T0" fmla="*/ 50 w 334"/>
                <a:gd name="T1" fmla="*/ 0 h 99"/>
                <a:gd name="T2" fmla="*/ 0 w 334"/>
                <a:gd name="T3" fmla="*/ 50 h 99"/>
                <a:gd name="T4" fmla="*/ 50 w 334"/>
                <a:gd name="T5" fmla="*/ 99 h 99"/>
                <a:gd name="T6" fmla="*/ 319 w 334"/>
                <a:gd name="T7" fmla="*/ 99 h 99"/>
                <a:gd name="T8" fmla="*/ 334 w 334"/>
                <a:gd name="T9" fmla="*/ 97 h 99"/>
                <a:gd name="T10" fmla="*/ 303 w 334"/>
                <a:gd name="T11" fmla="*/ 0 h 99"/>
                <a:gd name="T12" fmla="*/ 50 w 334"/>
                <a:gd name="T13" fmla="*/ 0 h 99"/>
                <a:gd name="T14" fmla="*/ 50 w 334"/>
                <a:gd name="T15" fmla="*/ 0 h 99"/>
                <a:gd name="T16" fmla="*/ 50 w 334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99">
                  <a:moveTo>
                    <a:pt x="50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25" y="99"/>
                    <a:pt x="329" y="98"/>
                    <a:pt x="334" y="97"/>
                  </a:cubicBezTo>
                  <a:cubicBezTo>
                    <a:pt x="321" y="66"/>
                    <a:pt x="311" y="33"/>
                    <a:pt x="303" y="0"/>
                  </a:cubicBezTo>
                  <a:cubicBezTo>
                    <a:pt x="50" y="0"/>
                    <a:pt x="50" y="0"/>
                    <a:pt x="50" y="0"/>
                  </a:cubicBezTo>
                  <a:close/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1938338" y="1119188"/>
              <a:ext cx="463550" cy="93663"/>
            </a:xfrm>
            <a:custGeom>
              <a:avLst/>
              <a:gdLst>
                <a:gd name="T0" fmla="*/ 487 w 487"/>
                <a:gd name="T1" fmla="*/ 3 h 99"/>
                <a:gd name="T2" fmla="*/ 472 w 487"/>
                <a:gd name="T3" fmla="*/ 0 h 99"/>
                <a:gd name="T4" fmla="*/ 49 w 487"/>
                <a:gd name="T5" fmla="*/ 0 h 99"/>
                <a:gd name="T6" fmla="*/ 0 w 487"/>
                <a:gd name="T7" fmla="*/ 50 h 99"/>
                <a:gd name="T8" fmla="*/ 49 w 487"/>
                <a:gd name="T9" fmla="*/ 99 h 99"/>
                <a:gd name="T10" fmla="*/ 456 w 487"/>
                <a:gd name="T11" fmla="*/ 99 h 99"/>
                <a:gd name="T12" fmla="*/ 487 w 487"/>
                <a:gd name="T13" fmla="*/ 3 h 99"/>
                <a:gd name="T14" fmla="*/ 487 w 487"/>
                <a:gd name="T15" fmla="*/ 3 h 99"/>
                <a:gd name="T16" fmla="*/ 487 w 487"/>
                <a:gd name="T17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99">
                  <a:moveTo>
                    <a:pt x="487" y="3"/>
                  </a:moveTo>
                  <a:cubicBezTo>
                    <a:pt x="482" y="2"/>
                    <a:pt x="477" y="0"/>
                    <a:pt x="47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4" y="67"/>
                    <a:pt x="474" y="34"/>
                    <a:pt x="487" y="3"/>
                  </a:cubicBezTo>
                  <a:close/>
                  <a:moveTo>
                    <a:pt x="487" y="3"/>
                  </a:moveTo>
                  <a:cubicBezTo>
                    <a:pt x="487" y="3"/>
                    <a:pt x="487" y="3"/>
                    <a:pt x="48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2003425" y="1293813"/>
              <a:ext cx="357188" cy="95250"/>
            </a:xfrm>
            <a:custGeom>
              <a:avLst/>
              <a:gdLst>
                <a:gd name="T0" fmla="*/ 372 w 375"/>
                <a:gd name="T1" fmla="*/ 49 h 99"/>
                <a:gd name="T2" fmla="*/ 375 w 375"/>
                <a:gd name="T3" fmla="*/ 0 h 99"/>
                <a:gd name="T4" fmla="*/ 50 w 375"/>
                <a:gd name="T5" fmla="*/ 0 h 99"/>
                <a:gd name="T6" fmla="*/ 0 w 375"/>
                <a:gd name="T7" fmla="*/ 49 h 99"/>
                <a:gd name="T8" fmla="*/ 50 w 375"/>
                <a:gd name="T9" fmla="*/ 99 h 99"/>
                <a:gd name="T10" fmla="*/ 374 w 375"/>
                <a:gd name="T11" fmla="*/ 99 h 99"/>
                <a:gd name="T12" fmla="*/ 372 w 375"/>
                <a:gd name="T13" fmla="*/ 49 h 99"/>
                <a:gd name="T14" fmla="*/ 372 w 375"/>
                <a:gd name="T15" fmla="*/ 49 h 99"/>
                <a:gd name="T16" fmla="*/ 372 w 375"/>
                <a:gd name="T1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99">
                  <a:moveTo>
                    <a:pt x="372" y="49"/>
                  </a:moveTo>
                  <a:cubicBezTo>
                    <a:pt x="372" y="32"/>
                    <a:pt x="373" y="16"/>
                    <a:pt x="37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9"/>
                    <a:pt x="50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73" y="83"/>
                    <a:pt x="372" y="66"/>
                    <a:pt x="372" y="49"/>
                  </a:cubicBezTo>
                  <a:close/>
                  <a:moveTo>
                    <a:pt x="372" y="49"/>
                  </a:moveTo>
                  <a:cubicBezTo>
                    <a:pt x="372" y="49"/>
                    <a:pt x="372" y="49"/>
                    <a:pt x="372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2849563" y="1185863"/>
              <a:ext cx="322263" cy="238125"/>
            </a:xfrm>
            <a:custGeom>
              <a:avLst/>
              <a:gdLst>
                <a:gd name="T0" fmla="*/ 330 w 338"/>
                <a:gd name="T1" fmla="*/ 19 h 249"/>
                <a:gd name="T2" fmla="*/ 290 w 338"/>
                <a:gd name="T3" fmla="*/ 7 h 249"/>
                <a:gd name="T4" fmla="*/ 116 w 338"/>
                <a:gd name="T5" fmla="*/ 92 h 249"/>
                <a:gd name="T6" fmla="*/ 49 w 338"/>
                <a:gd name="T7" fmla="*/ 97 h 249"/>
                <a:gd name="T8" fmla="*/ 22 w 338"/>
                <a:gd name="T9" fmla="*/ 201 h 249"/>
                <a:gd name="T10" fmla="*/ 126 w 338"/>
                <a:gd name="T11" fmla="*/ 228 h 249"/>
                <a:gd name="T12" fmla="*/ 163 w 338"/>
                <a:gd name="T13" fmla="*/ 171 h 249"/>
                <a:gd name="T14" fmla="*/ 321 w 338"/>
                <a:gd name="T15" fmla="*/ 60 h 249"/>
                <a:gd name="T16" fmla="*/ 330 w 338"/>
                <a:gd name="T17" fmla="*/ 19 h 249"/>
                <a:gd name="T18" fmla="*/ 120 w 338"/>
                <a:gd name="T19" fmla="*/ 170 h 249"/>
                <a:gd name="T20" fmla="*/ 79 w 338"/>
                <a:gd name="T21" fmla="*/ 194 h 249"/>
                <a:gd name="T22" fmla="*/ 55 w 338"/>
                <a:gd name="T23" fmla="*/ 154 h 249"/>
                <a:gd name="T24" fmla="*/ 96 w 338"/>
                <a:gd name="T25" fmla="*/ 130 h 249"/>
                <a:gd name="T26" fmla="*/ 120 w 338"/>
                <a:gd name="T27" fmla="*/ 170 h 249"/>
                <a:gd name="T28" fmla="*/ 120 w 338"/>
                <a:gd name="T29" fmla="*/ 170 h 249"/>
                <a:gd name="T30" fmla="*/ 120 w 338"/>
                <a:gd name="T31" fmla="*/ 17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249">
                  <a:moveTo>
                    <a:pt x="330" y="19"/>
                  </a:moveTo>
                  <a:cubicBezTo>
                    <a:pt x="321" y="5"/>
                    <a:pt x="304" y="0"/>
                    <a:pt x="290" y="7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5" y="83"/>
                    <a:pt x="70" y="84"/>
                    <a:pt x="49" y="97"/>
                  </a:cubicBezTo>
                  <a:cubicBezTo>
                    <a:pt x="12" y="118"/>
                    <a:pt x="0" y="165"/>
                    <a:pt x="22" y="201"/>
                  </a:cubicBezTo>
                  <a:cubicBezTo>
                    <a:pt x="43" y="237"/>
                    <a:pt x="90" y="249"/>
                    <a:pt x="126" y="228"/>
                  </a:cubicBezTo>
                  <a:cubicBezTo>
                    <a:pt x="147" y="215"/>
                    <a:pt x="160" y="194"/>
                    <a:pt x="163" y="171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34" y="51"/>
                    <a:pt x="338" y="33"/>
                    <a:pt x="330" y="19"/>
                  </a:cubicBezTo>
                  <a:close/>
                  <a:moveTo>
                    <a:pt x="120" y="170"/>
                  </a:moveTo>
                  <a:cubicBezTo>
                    <a:pt x="115" y="188"/>
                    <a:pt x="97" y="199"/>
                    <a:pt x="79" y="194"/>
                  </a:cubicBezTo>
                  <a:cubicBezTo>
                    <a:pt x="61" y="189"/>
                    <a:pt x="51" y="171"/>
                    <a:pt x="55" y="154"/>
                  </a:cubicBezTo>
                  <a:cubicBezTo>
                    <a:pt x="60" y="136"/>
                    <a:pt x="78" y="125"/>
                    <a:pt x="96" y="130"/>
                  </a:cubicBezTo>
                  <a:cubicBezTo>
                    <a:pt x="114" y="134"/>
                    <a:pt x="124" y="153"/>
                    <a:pt x="120" y="170"/>
                  </a:cubicBezTo>
                  <a:close/>
                  <a:moveTo>
                    <a:pt x="120" y="170"/>
                  </a:moveTo>
                  <a:cubicBezTo>
                    <a:pt x="120" y="170"/>
                    <a:pt x="120" y="170"/>
                    <a:pt x="120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019425" y="1098550"/>
              <a:ext cx="65088" cy="68263"/>
            </a:xfrm>
            <a:custGeom>
              <a:avLst/>
              <a:gdLst>
                <a:gd name="T0" fmla="*/ 17 w 68"/>
                <a:gd name="T1" fmla="*/ 63 h 72"/>
                <a:gd name="T2" fmla="*/ 60 w 68"/>
                <a:gd name="T3" fmla="*/ 51 h 72"/>
                <a:gd name="T4" fmla="*/ 48 w 68"/>
                <a:gd name="T5" fmla="*/ 9 h 72"/>
                <a:gd name="T6" fmla="*/ 5 w 68"/>
                <a:gd name="T7" fmla="*/ 21 h 72"/>
                <a:gd name="T8" fmla="*/ 6 w 68"/>
                <a:gd name="T9" fmla="*/ 52 h 72"/>
                <a:gd name="T10" fmla="*/ 17 w 68"/>
                <a:gd name="T11" fmla="*/ 63 h 72"/>
                <a:gd name="T12" fmla="*/ 17 w 68"/>
                <a:gd name="T13" fmla="*/ 63 h 72"/>
                <a:gd name="T14" fmla="*/ 17 w 68"/>
                <a:gd name="T15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2">
                  <a:moveTo>
                    <a:pt x="17" y="63"/>
                  </a:moveTo>
                  <a:cubicBezTo>
                    <a:pt x="32" y="72"/>
                    <a:pt x="51" y="66"/>
                    <a:pt x="60" y="51"/>
                  </a:cubicBezTo>
                  <a:cubicBezTo>
                    <a:pt x="68" y="36"/>
                    <a:pt x="63" y="17"/>
                    <a:pt x="48" y="9"/>
                  </a:cubicBezTo>
                  <a:cubicBezTo>
                    <a:pt x="33" y="0"/>
                    <a:pt x="14" y="6"/>
                    <a:pt x="5" y="21"/>
                  </a:cubicBezTo>
                  <a:cubicBezTo>
                    <a:pt x="0" y="31"/>
                    <a:pt x="0" y="43"/>
                    <a:pt x="6" y="52"/>
                  </a:cubicBezTo>
                  <a:cubicBezTo>
                    <a:pt x="8" y="56"/>
                    <a:pt x="12" y="60"/>
                    <a:pt x="17" y="63"/>
                  </a:cubicBezTo>
                  <a:close/>
                  <a:moveTo>
                    <a:pt x="17" y="63"/>
                  </a:moveTo>
                  <a:cubicBezTo>
                    <a:pt x="17" y="63"/>
                    <a:pt x="17" y="63"/>
                    <a:pt x="17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2901950" y="1071563"/>
              <a:ext cx="58738" cy="60325"/>
            </a:xfrm>
            <a:custGeom>
              <a:avLst/>
              <a:gdLst>
                <a:gd name="T0" fmla="*/ 31 w 62"/>
                <a:gd name="T1" fmla="*/ 62 h 63"/>
                <a:gd name="T2" fmla="*/ 62 w 62"/>
                <a:gd name="T3" fmla="*/ 31 h 63"/>
                <a:gd name="T4" fmla="*/ 31 w 62"/>
                <a:gd name="T5" fmla="*/ 0 h 63"/>
                <a:gd name="T6" fmla="*/ 0 w 62"/>
                <a:gd name="T7" fmla="*/ 31 h 63"/>
                <a:gd name="T8" fmla="*/ 4 w 62"/>
                <a:gd name="T9" fmla="*/ 47 h 63"/>
                <a:gd name="T10" fmla="*/ 31 w 62"/>
                <a:gd name="T11" fmla="*/ 62 h 63"/>
                <a:gd name="T12" fmla="*/ 31 w 62"/>
                <a:gd name="T13" fmla="*/ 62 h 63"/>
                <a:gd name="T14" fmla="*/ 31 w 62"/>
                <a:gd name="T1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3">
                  <a:moveTo>
                    <a:pt x="31" y="62"/>
                  </a:move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9" y="56"/>
                    <a:pt x="20" y="63"/>
                    <a:pt x="31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1" y="62"/>
                    <a:pt x="31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2905125" y="1550988"/>
              <a:ext cx="60325" cy="58738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4 w 63"/>
                <a:gd name="T5" fmla="*/ 47 h 63"/>
                <a:gd name="T6" fmla="*/ 32 w 63"/>
                <a:gd name="T7" fmla="*/ 63 h 63"/>
                <a:gd name="T8" fmla="*/ 62 w 63"/>
                <a:gd name="T9" fmla="*/ 31 h 63"/>
                <a:gd name="T10" fmla="*/ 31 w 63"/>
                <a:gd name="T11" fmla="*/ 0 h 63"/>
                <a:gd name="T12" fmla="*/ 31 w 63"/>
                <a:gd name="T13" fmla="*/ 0 h 63"/>
                <a:gd name="T14" fmla="*/ 31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8"/>
                    <a:pt x="2" y="43"/>
                    <a:pt x="4" y="47"/>
                  </a:cubicBezTo>
                  <a:cubicBezTo>
                    <a:pt x="10" y="56"/>
                    <a:pt x="20" y="63"/>
                    <a:pt x="32" y="63"/>
                  </a:cubicBezTo>
                  <a:cubicBezTo>
                    <a:pt x="49" y="62"/>
                    <a:pt x="63" y="48"/>
                    <a:pt x="62" y="31"/>
                  </a:cubicBezTo>
                  <a:cubicBezTo>
                    <a:pt x="63" y="14"/>
                    <a:pt x="48" y="0"/>
                    <a:pt x="31" y="0"/>
                  </a:cubicBez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021013" y="1512888"/>
              <a:ext cx="68263" cy="68263"/>
            </a:xfrm>
            <a:custGeom>
              <a:avLst/>
              <a:gdLst>
                <a:gd name="T0" fmla="*/ 20 w 71"/>
                <a:gd name="T1" fmla="*/ 9 h 71"/>
                <a:gd name="T2" fmla="*/ 9 w 71"/>
                <a:gd name="T3" fmla="*/ 51 h 71"/>
                <a:gd name="T4" fmla="*/ 52 w 71"/>
                <a:gd name="T5" fmla="*/ 62 h 71"/>
                <a:gd name="T6" fmla="*/ 63 w 71"/>
                <a:gd name="T7" fmla="*/ 20 h 71"/>
                <a:gd name="T8" fmla="*/ 20 w 71"/>
                <a:gd name="T9" fmla="*/ 9 h 71"/>
                <a:gd name="T10" fmla="*/ 20 w 71"/>
                <a:gd name="T11" fmla="*/ 9 h 71"/>
                <a:gd name="T12" fmla="*/ 20 w 71"/>
                <a:gd name="T13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20" y="9"/>
                  </a:moveTo>
                  <a:cubicBezTo>
                    <a:pt x="5" y="17"/>
                    <a:pt x="0" y="37"/>
                    <a:pt x="9" y="51"/>
                  </a:cubicBezTo>
                  <a:cubicBezTo>
                    <a:pt x="17" y="66"/>
                    <a:pt x="37" y="71"/>
                    <a:pt x="52" y="62"/>
                  </a:cubicBezTo>
                  <a:cubicBezTo>
                    <a:pt x="66" y="54"/>
                    <a:pt x="71" y="34"/>
                    <a:pt x="63" y="20"/>
                  </a:cubicBezTo>
                  <a:cubicBezTo>
                    <a:pt x="54" y="5"/>
                    <a:pt x="34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3109913" y="1425575"/>
              <a:ext cx="65088" cy="68263"/>
            </a:xfrm>
            <a:custGeom>
              <a:avLst/>
              <a:gdLst>
                <a:gd name="T0" fmla="*/ 48 w 68"/>
                <a:gd name="T1" fmla="*/ 8 h 71"/>
                <a:gd name="T2" fmla="*/ 5 w 68"/>
                <a:gd name="T3" fmla="*/ 20 h 71"/>
                <a:gd name="T4" fmla="*/ 6 w 68"/>
                <a:gd name="T5" fmla="*/ 51 h 71"/>
                <a:gd name="T6" fmla="*/ 17 w 68"/>
                <a:gd name="T7" fmla="*/ 62 h 71"/>
                <a:gd name="T8" fmla="*/ 60 w 68"/>
                <a:gd name="T9" fmla="*/ 50 h 71"/>
                <a:gd name="T10" fmla="*/ 48 w 68"/>
                <a:gd name="T11" fmla="*/ 8 h 71"/>
                <a:gd name="T12" fmla="*/ 48 w 68"/>
                <a:gd name="T13" fmla="*/ 8 h 71"/>
                <a:gd name="T14" fmla="*/ 48 w 68"/>
                <a:gd name="T15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71">
                  <a:moveTo>
                    <a:pt x="48" y="8"/>
                  </a:moveTo>
                  <a:cubicBezTo>
                    <a:pt x="33" y="0"/>
                    <a:pt x="14" y="5"/>
                    <a:pt x="5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8" y="56"/>
                    <a:pt x="12" y="60"/>
                    <a:pt x="17" y="62"/>
                  </a:cubicBezTo>
                  <a:cubicBezTo>
                    <a:pt x="32" y="71"/>
                    <a:pt x="51" y="66"/>
                    <a:pt x="60" y="50"/>
                  </a:cubicBezTo>
                  <a:cubicBezTo>
                    <a:pt x="68" y="35"/>
                    <a:pt x="63" y="16"/>
                    <a:pt x="48" y="8"/>
                  </a:cubicBezTo>
                  <a:close/>
                  <a:moveTo>
                    <a:pt x="48" y="8"/>
                  </a:moveTo>
                  <a:cubicBezTo>
                    <a:pt x="48" y="8"/>
                    <a:pt x="48" y="8"/>
                    <a:pt x="4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663825" y="1314450"/>
              <a:ext cx="60325" cy="60325"/>
            </a:xfrm>
            <a:custGeom>
              <a:avLst/>
              <a:gdLst>
                <a:gd name="T0" fmla="*/ 63 w 63"/>
                <a:gd name="T1" fmla="*/ 31 h 63"/>
                <a:gd name="T2" fmla="*/ 31 w 63"/>
                <a:gd name="T3" fmla="*/ 0 h 63"/>
                <a:gd name="T4" fmla="*/ 0 w 63"/>
                <a:gd name="T5" fmla="*/ 31 h 63"/>
                <a:gd name="T6" fmla="*/ 5 w 63"/>
                <a:gd name="T7" fmla="*/ 47 h 63"/>
                <a:gd name="T8" fmla="*/ 32 w 63"/>
                <a:gd name="T9" fmla="*/ 62 h 63"/>
                <a:gd name="T10" fmla="*/ 63 w 63"/>
                <a:gd name="T11" fmla="*/ 31 h 63"/>
                <a:gd name="T12" fmla="*/ 63 w 63"/>
                <a:gd name="T13" fmla="*/ 31 h 63"/>
                <a:gd name="T14" fmla="*/ 63 w 63"/>
                <a:gd name="T1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6"/>
                    <a:pt x="20" y="63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2693988" y="1428750"/>
              <a:ext cx="66675" cy="68263"/>
            </a:xfrm>
            <a:custGeom>
              <a:avLst/>
              <a:gdLst>
                <a:gd name="T0" fmla="*/ 20 w 71"/>
                <a:gd name="T1" fmla="*/ 9 h 72"/>
                <a:gd name="T2" fmla="*/ 9 w 71"/>
                <a:gd name="T3" fmla="*/ 52 h 72"/>
                <a:gd name="T4" fmla="*/ 52 w 71"/>
                <a:gd name="T5" fmla="*/ 63 h 72"/>
                <a:gd name="T6" fmla="*/ 63 w 71"/>
                <a:gd name="T7" fmla="*/ 20 h 72"/>
                <a:gd name="T8" fmla="*/ 20 w 71"/>
                <a:gd name="T9" fmla="*/ 9 h 72"/>
                <a:gd name="T10" fmla="*/ 20 w 71"/>
                <a:gd name="T11" fmla="*/ 9 h 72"/>
                <a:gd name="T12" fmla="*/ 20 w 71"/>
                <a:gd name="T13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20" y="9"/>
                  </a:moveTo>
                  <a:cubicBezTo>
                    <a:pt x="5" y="18"/>
                    <a:pt x="0" y="37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ubicBezTo>
                    <a:pt x="67" y="54"/>
                    <a:pt x="71" y="35"/>
                    <a:pt x="63" y="20"/>
                  </a:cubicBezTo>
                  <a:cubicBezTo>
                    <a:pt x="54" y="6"/>
                    <a:pt x="35" y="0"/>
                    <a:pt x="20" y="9"/>
                  </a:cubicBezTo>
                  <a:close/>
                  <a:moveTo>
                    <a:pt x="20" y="9"/>
                  </a:moveTo>
                  <a:cubicBezTo>
                    <a:pt x="20" y="9"/>
                    <a:pt x="20" y="9"/>
                    <a:pt x="2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3141663" y="1309688"/>
              <a:ext cx="61913" cy="58738"/>
            </a:xfrm>
            <a:custGeom>
              <a:avLst/>
              <a:gdLst>
                <a:gd name="T0" fmla="*/ 1 w 64"/>
                <a:gd name="T1" fmla="*/ 31 h 62"/>
                <a:gd name="T2" fmla="*/ 5 w 64"/>
                <a:gd name="T3" fmla="*/ 47 h 62"/>
                <a:gd name="T4" fmla="*/ 32 w 64"/>
                <a:gd name="T5" fmla="*/ 62 h 62"/>
                <a:gd name="T6" fmla="*/ 64 w 64"/>
                <a:gd name="T7" fmla="*/ 31 h 62"/>
                <a:gd name="T8" fmla="*/ 32 w 64"/>
                <a:gd name="T9" fmla="*/ 0 h 62"/>
                <a:gd name="T10" fmla="*/ 1 w 64"/>
                <a:gd name="T11" fmla="*/ 31 h 62"/>
                <a:gd name="T12" fmla="*/ 1 w 64"/>
                <a:gd name="T13" fmla="*/ 31 h 62"/>
                <a:gd name="T14" fmla="*/ 1 w 64"/>
                <a:gd name="T1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2">
                  <a:moveTo>
                    <a:pt x="1" y="31"/>
                  </a:moveTo>
                  <a:cubicBezTo>
                    <a:pt x="1" y="37"/>
                    <a:pt x="2" y="42"/>
                    <a:pt x="5" y="47"/>
                  </a:cubicBezTo>
                  <a:cubicBezTo>
                    <a:pt x="11" y="56"/>
                    <a:pt x="21" y="62"/>
                    <a:pt x="32" y="62"/>
                  </a:cubicBezTo>
                  <a:cubicBezTo>
                    <a:pt x="50" y="62"/>
                    <a:pt x="64" y="48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5" y="0"/>
                    <a:pt x="0" y="14"/>
                    <a:pt x="1" y="31"/>
                  </a:cubicBezTo>
                  <a:close/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2693988" y="1190625"/>
              <a:ext cx="65088" cy="66675"/>
            </a:xfrm>
            <a:custGeom>
              <a:avLst/>
              <a:gdLst>
                <a:gd name="T0" fmla="*/ 18 w 69"/>
                <a:gd name="T1" fmla="*/ 63 h 71"/>
                <a:gd name="T2" fmla="*/ 60 w 69"/>
                <a:gd name="T3" fmla="*/ 51 h 71"/>
                <a:gd name="T4" fmla="*/ 48 w 69"/>
                <a:gd name="T5" fmla="*/ 8 h 71"/>
                <a:gd name="T6" fmla="*/ 6 w 69"/>
                <a:gd name="T7" fmla="*/ 20 h 71"/>
                <a:gd name="T8" fmla="*/ 6 w 69"/>
                <a:gd name="T9" fmla="*/ 51 h 71"/>
                <a:gd name="T10" fmla="*/ 18 w 69"/>
                <a:gd name="T11" fmla="*/ 63 h 71"/>
                <a:gd name="T12" fmla="*/ 18 w 69"/>
                <a:gd name="T13" fmla="*/ 63 h 71"/>
                <a:gd name="T14" fmla="*/ 18 w 69"/>
                <a:gd name="T15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1">
                  <a:moveTo>
                    <a:pt x="18" y="63"/>
                  </a:moveTo>
                  <a:cubicBezTo>
                    <a:pt x="33" y="71"/>
                    <a:pt x="52" y="66"/>
                    <a:pt x="60" y="51"/>
                  </a:cubicBezTo>
                  <a:cubicBezTo>
                    <a:pt x="69" y="36"/>
                    <a:pt x="63" y="17"/>
                    <a:pt x="48" y="8"/>
                  </a:cubicBezTo>
                  <a:cubicBezTo>
                    <a:pt x="33" y="0"/>
                    <a:pt x="14" y="5"/>
                    <a:pt x="6" y="20"/>
                  </a:cubicBezTo>
                  <a:cubicBezTo>
                    <a:pt x="0" y="30"/>
                    <a:pt x="0" y="42"/>
                    <a:pt x="6" y="51"/>
                  </a:cubicBezTo>
                  <a:cubicBezTo>
                    <a:pt x="9" y="56"/>
                    <a:pt x="13" y="60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2776538" y="1100138"/>
              <a:ext cx="69850" cy="69850"/>
            </a:xfrm>
            <a:custGeom>
              <a:avLst/>
              <a:gdLst>
                <a:gd name="T0" fmla="*/ 52 w 72"/>
                <a:gd name="T1" fmla="*/ 63 h 72"/>
                <a:gd name="T2" fmla="*/ 52 w 72"/>
                <a:gd name="T3" fmla="*/ 63 h 72"/>
                <a:gd name="T4" fmla="*/ 52 w 72"/>
                <a:gd name="T5" fmla="*/ 63 h 72"/>
                <a:gd name="T6" fmla="*/ 53 w 72"/>
                <a:gd name="T7" fmla="*/ 63 h 72"/>
                <a:gd name="T8" fmla="*/ 63 w 72"/>
                <a:gd name="T9" fmla="*/ 20 h 72"/>
                <a:gd name="T10" fmla="*/ 21 w 72"/>
                <a:gd name="T11" fmla="*/ 9 h 72"/>
                <a:gd name="T12" fmla="*/ 20 w 72"/>
                <a:gd name="T13" fmla="*/ 9 h 72"/>
                <a:gd name="T14" fmla="*/ 20 w 72"/>
                <a:gd name="T15" fmla="*/ 10 h 72"/>
                <a:gd name="T16" fmla="*/ 9 w 72"/>
                <a:gd name="T17" fmla="*/ 52 h 72"/>
                <a:gd name="T18" fmla="*/ 52 w 72"/>
                <a:gd name="T19" fmla="*/ 63 h 72"/>
                <a:gd name="T20" fmla="*/ 52 w 72"/>
                <a:gd name="T21" fmla="*/ 63 h 72"/>
                <a:gd name="T22" fmla="*/ 52 w 7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67" y="54"/>
                    <a:pt x="72" y="35"/>
                    <a:pt x="63" y="20"/>
                  </a:cubicBezTo>
                  <a:cubicBezTo>
                    <a:pt x="55" y="5"/>
                    <a:pt x="36" y="0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5" y="18"/>
                    <a:pt x="0" y="38"/>
                    <a:pt x="9" y="52"/>
                  </a:cubicBezTo>
                  <a:cubicBezTo>
                    <a:pt x="18" y="67"/>
                    <a:pt x="37" y="72"/>
                    <a:pt x="52" y="63"/>
                  </a:cubicBezTo>
                  <a:close/>
                  <a:moveTo>
                    <a:pt x="52" y="63"/>
                  </a:moveTo>
                  <a:cubicBezTo>
                    <a:pt x="52" y="63"/>
                    <a:pt x="52" y="63"/>
                    <a:pt x="52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2784475" y="1514475"/>
              <a:ext cx="65088" cy="69850"/>
            </a:xfrm>
            <a:custGeom>
              <a:avLst/>
              <a:gdLst>
                <a:gd name="T0" fmla="*/ 49 w 69"/>
                <a:gd name="T1" fmla="*/ 9 h 72"/>
                <a:gd name="T2" fmla="*/ 6 w 69"/>
                <a:gd name="T3" fmla="*/ 21 h 72"/>
                <a:gd name="T4" fmla="*/ 7 w 69"/>
                <a:gd name="T5" fmla="*/ 52 h 72"/>
                <a:gd name="T6" fmla="*/ 18 w 69"/>
                <a:gd name="T7" fmla="*/ 64 h 72"/>
                <a:gd name="T8" fmla="*/ 61 w 69"/>
                <a:gd name="T9" fmla="*/ 52 h 72"/>
                <a:gd name="T10" fmla="*/ 49 w 69"/>
                <a:gd name="T11" fmla="*/ 9 h 72"/>
                <a:gd name="T12" fmla="*/ 49 w 69"/>
                <a:gd name="T13" fmla="*/ 9 h 72"/>
                <a:gd name="T14" fmla="*/ 49 w 69"/>
                <a:gd name="T15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72">
                  <a:moveTo>
                    <a:pt x="49" y="9"/>
                  </a:moveTo>
                  <a:cubicBezTo>
                    <a:pt x="34" y="0"/>
                    <a:pt x="15" y="6"/>
                    <a:pt x="6" y="21"/>
                  </a:cubicBezTo>
                  <a:cubicBezTo>
                    <a:pt x="0" y="31"/>
                    <a:pt x="1" y="43"/>
                    <a:pt x="7" y="52"/>
                  </a:cubicBezTo>
                  <a:cubicBezTo>
                    <a:pt x="9" y="57"/>
                    <a:pt x="13" y="61"/>
                    <a:pt x="18" y="64"/>
                  </a:cubicBezTo>
                  <a:cubicBezTo>
                    <a:pt x="33" y="72"/>
                    <a:pt x="52" y="67"/>
                    <a:pt x="61" y="52"/>
                  </a:cubicBezTo>
                  <a:cubicBezTo>
                    <a:pt x="69" y="36"/>
                    <a:pt x="64" y="18"/>
                    <a:pt x="49" y="9"/>
                  </a:cubicBezTo>
                  <a:close/>
                  <a:moveTo>
                    <a:pt x="49" y="9"/>
                  </a:moveTo>
                  <a:cubicBezTo>
                    <a:pt x="49" y="9"/>
                    <a:pt x="49" y="9"/>
                    <a:pt x="4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382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3F434D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552</Words>
  <Application>Microsoft Office PowerPoint</Application>
  <PresentationFormat>와이드스크린</PresentationFormat>
  <Paragraphs>127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Montserrat Semi Bold</vt:lpstr>
      <vt:lpstr>Söhne</vt:lpstr>
      <vt:lpstr>Arial</vt:lpstr>
      <vt:lpstr>Calibri</vt:lpstr>
      <vt:lpstr>Lato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WOOHYUK KIM</cp:lastModifiedBy>
  <cp:revision>90</cp:revision>
  <dcterms:created xsi:type="dcterms:W3CDTF">2018-05-05T03:43:01Z</dcterms:created>
  <dcterms:modified xsi:type="dcterms:W3CDTF">2023-12-24T13:27:12Z</dcterms:modified>
</cp:coreProperties>
</file>